
<file path=[Content_Types].xml><?xml version="1.0" encoding="utf-8"?>
<Types xmlns="http://schemas.openxmlformats.org/package/2006/content-types">
  <Default Extension="wmf" ContentType="image/x-wmf"/>
  <Default Extension="png" ContentType="image/png"/>
  <Default Extension="jpg" ContentType="image/jpeg"/>
  <Default Extension="jpeg" ContentType="image/jpeg"/>
  <Default Extension="xml" ContentType="application/xml"/>
  <Default Extension="emf" ContentType="image/x-emf"/>
  <Default Extension="rels" ContentType="application/vnd.openxmlformats-package.relationships+xml"/>
  <Default Extension="bin" ContentType="application/vnd.openxmlformats-officedocument.oleObject"/>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s/slide7.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Layouts/slideLayout9.xml" ContentType="application/vnd.openxmlformats-officedocument.presentationml.slideLayout+xml"/>
  <Override PartName="/ppt/slides/slide1.xml" ContentType="application/vnd.openxmlformats-officedocument.presentationml.slide+xml"/>
  <Override PartName="/ppt/slideLayouts/slideLayout8.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s/slide9.xml" ContentType="application/vnd.openxmlformats-officedocument.presentationml.slide+xml"/>
  <Override PartName="/ppt/slideLayouts/slideLayout2.xml" ContentType="application/vnd.openxmlformats-officedocument.presentationml.slideLayout+xml"/>
  <Override PartName="/ppt/slides/slide5.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Masters/slideMaster1.xml" ContentType="application/vnd.openxmlformats-officedocument.presentationml.slideMaster+xml"/>
  <Override PartName="/ppt/theme/theme2.xml" ContentType="application/vnd.openxmlformats-officedocument.theme+xml"/>
  <Override PartName="/ppt/slideLayouts/slideLayout11.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Override PartName="/ppt/slideLayouts/slideLayout1.xml" ContentType="application/vnd.openxmlformats-officedocument.presentationml.slideLayout+xml"/>
  <Override PartName="/ppt/slides/slide2.xml" ContentType="application/vnd.openxmlformats-officedocument.presentationml.slide+xml"/>
  <Override PartName="/ppt/viewProps.xml" ContentType="application/vnd.openxmlformats-officedocument.presentationml.viewProps+xml"/>
  <Override PartName="/ppt/slideLayouts/slideLayout6.xml" ContentType="application/vnd.openxmlformats-officedocument.presentationml.slideLayout+xml"/>
  <Override PartName="/ppt/presProps.xml" ContentType="application/vnd.openxmlformats-officedocument.presentationml.presProps+xml"/>
  <Override PartName="/ppt/slideLayouts/slideLayout5.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autoCompressPictures="0" saveSubsetFonts="1" strictFirstAndLastChars="0">
  <p:sldMasterIdLst>
    <p:sldMasterId id="2147483648" r:id="rId1"/>
  </p:sldMasterIdLst>
  <p:notesMasterIdLst>
    <p:notesMasterId r:id="rId13"/>
  </p:notesMasterIdLst>
  <p:sldIdLst>
    <p:sldId id="256" r:id="rId4"/>
    <p:sldId id="257" r:id="rId5"/>
    <p:sldId id="258" r:id="rId6"/>
    <p:sldId id="259" r:id="rId7"/>
    <p:sldId id="260" r:id="rId8"/>
    <p:sldId id="261" r:id="rId9"/>
    <p:sldId id="262" r:id="rId10"/>
    <p:sldId id="263" r:id="rId11"/>
    <p:sldId id="264" r:id="rId12"/>
  </p:sldIdLst>
  <p:sldSz cx="12192000" cy="6858000"/>
  <p:notesSz cx="6858000" cy="9144000"/>
  <p:defaultTextStyle>
    <a:defPPr lvl="0">
      <a:defRPr lang="uk-UA"/>
    </a:defPPr>
    <a:lvl1pPr marL="0" lvl="0" algn="l" defTabSz="914400">
      <a:defRPr sz="1800">
        <a:solidFill>
          <a:schemeClr val="tx1"/>
        </a:solidFill>
        <a:latin typeface="+mn-lt"/>
        <a:ea typeface="+mn-ea"/>
        <a:cs typeface="+mn-cs"/>
      </a:defRPr>
    </a:lvl1pPr>
    <a:lvl2pPr marL="457200" lvl="1" algn="l" defTabSz="914400">
      <a:defRPr sz="1800">
        <a:solidFill>
          <a:schemeClr val="tx1"/>
        </a:solidFill>
        <a:latin typeface="+mn-lt"/>
        <a:ea typeface="+mn-ea"/>
        <a:cs typeface="+mn-cs"/>
      </a:defRPr>
    </a:lvl2pPr>
    <a:lvl3pPr marL="914400" lvl="2" algn="l" defTabSz="914400">
      <a:defRPr sz="1800">
        <a:solidFill>
          <a:schemeClr val="tx1"/>
        </a:solidFill>
        <a:latin typeface="+mn-lt"/>
        <a:ea typeface="+mn-ea"/>
        <a:cs typeface="+mn-cs"/>
      </a:defRPr>
    </a:lvl3pPr>
    <a:lvl4pPr marL="1371600" lvl="3" algn="l" defTabSz="914400">
      <a:defRPr sz="1800">
        <a:solidFill>
          <a:schemeClr val="tx1"/>
        </a:solidFill>
        <a:latin typeface="+mn-lt"/>
        <a:ea typeface="+mn-ea"/>
        <a:cs typeface="+mn-cs"/>
      </a:defRPr>
    </a:lvl4pPr>
    <a:lvl5pPr marL="1828800" lvl="4" algn="l" defTabSz="914400">
      <a:defRPr sz="1800">
        <a:solidFill>
          <a:schemeClr val="tx1"/>
        </a:solidFill>
        <a:latin typeface="+mn-lt"/>
        <a:ea typeface="+mn-ea"/>
        <a:cs typeface="+mn-cs"/>
      </a:defRPr>
    </a:lvl5pPr>
    <a:lvl6pPr marL="2286000" lvl="5" algn="l" defTabSz="914400">
      <a:defRPr sz="1800">
        <a:solidFill>
          <a:schemeClr val="tx1"/>
        </a:solidFill>
        <a:latin typeface="+mn-lt"/>
        <a:ea typeface="+mn-ea"/>
        <a:cs typeface="+mn-cs"/>
      </a:defRPr>
    </a:lvl6pPr>
    <a:lvl7pPr marL="2743200" lvl="6" algn="l" defTabSz="914400">
      <a:defRPr sz="1800">
        <a:solidFill>
          <a:schemeClr val="tx1"/>
        </a:solidFill>
        <a:latin typeface="+mn-lt"/>
        <a:ea typeface="+mn-ea"/>
        <a:cs typeface="+mn-cs"/>
      </a:defRPr>
    </a:lvl7pPr>
    <a:lvl8pPr marL="3200400" lvl="7" algn="l" defTabSz="914400">
      <a:defRPr sz="1800">
        <a:solidFill>
          <a:schemeClr val="tx1"/>
        </a:solidFill>
        <a:latin typeface="+mn-lt"/>
        <a:ea typeface="+mn-ea"/>
        <a:cs typeface="+mn-cs"/>
      </a:defRPr>
    </a:lvl8pPr>
    <a:lvl9pPr marL="3657600" lvl="8" algn="l" defTabSz="9144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81" d="100"/>
          <a:sy n="81" d="100"/>
        </p:scale>
        <p:origin x="725" y="53"/>
      </p:cViewPr>
      <p:guideLst>
        <p:guide pos="2160" orient="horz"/>
        <p:guide pos="3840"/>
      </p:guideLst>
    </p:cSldViewPr>
  </p:slide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theme" Target="theme/theme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notesMaster" Target="notesMasters/notesMaster1.xml"/><Relationship Id="rId14" Type="http://schemas.openxmlformats.org/officeDocument/2006/relationships/presProps" Target="presProps.xml" /><Relationship Id="rId15" Type="http://schemas.openxmlformats.org/officeDocument/2006/relationships/tableStyles" Target="tableStyles.xml" /><Relationship Id="rId16" Type="http://schemas.openxmlformats.org/officeDocument/2006/relationships/viewProps" Target="viewProps.xml" /></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bwMode="auto">
        <a:xfrm>
          <a:off x="0" y="0"/>
          <a:ext cx="0" cy="0"/>
          <a:chOff x="0" y="0"/>
          <a:chExt cx="0" cy="0"/>
        </a:xfrm>
      </p:grpSpPr>
      <p:sp>
        <p:nvSpPr>
          <p:cNvPr id="2" name="Верхний колонтитул 1"/>
          <p:cNvSpPr>
            <a:spLocks noGrp="1"/>
          </p:cNvSpPr>
          <p:nvPr>
            <p:ph type="hdr" sz="quarter"/>
          </p:nvPr>
        </p:nvSpPr>
        <p:spPr bwMode="auto">
          <a:xfrm>
            <a:off x="0" y="0"/>
            <a:ext cx="2971800" cy="458788"/>
          </a:xfrm>
          <a:prstGeom prst="rect">
            <a:avLst/>
          </a:prstGeom>
        </p:spPr>
        <p:txBody>
          <a:bodyPr vert="horz" lIns="91440" tIns="45720" rIns="91440" bIns="45720" rtlCol="0"/>
          <a:lstStyle>
            <a:lvl1pPr algn="l">
              <a:defRPr sz="1200"/>
            </a:lvl1pPr>
          </a:lstStyle>
          <a:p>
            <a:pPr>
              <a:defRPr/>
            </a:pPr>
            <a:endParaRPr lang="uk-UA"/>
          </a:p>
        </p:txBody>
      </p:sp>
      <p:sp>
        <p:nvSpPr>
          <p:cNvPr id="3" name="Дата 2"/>
          <p:cNvSpPr>
            <a:spLocks noGrp="1"/>
          </p:cNvSpPr>
          <p:nvPr>
            <p:ph type="dt" idx="1"/>
          </p:nvPr>
        </p:nvSpPr>
        <p:spPr bwMode="auto">
          <a:xfrm>
            <a:off x="3884613" y="0"/>
            <a:ext cx="2971800" cy="458788"/>
          </a:xfrm>
          <a:prstGeom prst="rect">
            <a:avLst/>
          </a:prstGeom>
        </p:spPr>
        <p:txBody>
          <a:bodyPr vert="horz" lIns="91440" tIns="45720" rIns="91440" bIns="45720" rtlCol="0"/>
          <a:lstStyle>
            <a:lvl1pPr algn="r">
              <a:defRPr sz="1200"/>
            </a:lvl1pPr>
          </a:lstStyle>
          <a:p>
            <a:pPr>
              <a:defRPr/>
            </a:pPr>
            <a:fld id="{97909E50-0C2A-4248-9CB0-DF055C26E620}" type="datetimeFigureOut">
              <a:rPr lang="uk-UA"/>
              <a:t>10.07.2026</a:t>
            </a:fld>
            <a:endParaRPr lang="uk-UA"/>
          </a:p>
        </p:txBody>
      </p:sp>
      <p:sp>
        <p:nvSpPr>
          <p:cNvPr id="4" name="Образ слайда 3"/>
          <p:cNvSpPr>
            <a:spLocks noChangeAspect="1" noGrp="1" noRot="1"/>
          </p:cNvSpPr>
          <p:nvPr>
            <p:ph type="sldImg" idx="2"/>
          </p:nvPr>
        </p:nvSpPr>
        <p:spPr bwMode="auto">
          <a:xfrm>
            <a:off x="685800" y="1143000"/>
            <a:ext cx="5486400" cy="3086100"/>
          </a:xfrm>
          <a:prstGeom prst="rect">
            <a:avLst/>
          </a:prstGeom>
          <a:noFill/>
          <a:ln w="12700">
            <a:solidFill>
              <a:prstClr val="black"/>
            </a:solidFill>
          </a:ln>
        </p:spPr>
        <p:txBody>
          <a:bodyPr vert="horz" lIns="91440" tIns="45720" rIns="91440" bIns="45720" rtlCol="0" anchor="ctr"/>
          <a:lstStyle/>
          <a:p>
            <a:pPr>
              <a:defRPr/>
            </a:pPr>
            <a:endParaRPr lang="uk-UA"/>
          </a:p>
        </p:txBody>
      </p:sp>
      <p:sp>
        <p:nvSpPr>
          <p:cNvPr id="5" name="Заметки 4"/>
          <p:cNvSpPr>
            <a:spLocks noGrp="1"/>
          </p:cNvSpPr>
          <p:nvPr>
            <p:ph type="body" sz="quarter" idx="3"/>
          </p:nvPr>
        </p:nvSpPr>
        <p:spPr bwMode="auto">
          <a:xfrm>
            <a:off x="685800" y="4400550"/>
            <a:ext cx="5486400" cy="3600450"/>
          </a:xfrm>
          <a:prstGeom prst="rect">
            <a:avLst/>
          </a:prstGeom>
        </p:spPr>
        <p:txBody>
          <a:bodyPr vert="horz" lIns="91440" tIns="45720" rIns="91440" bIns="45720" rtlCol="0"/>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uk-UA"/>
          </a:p>
        </p:txBody>
      </p:sp>
      <p:sp>
        <p:nvSpPr>
          <p:cNvPr id="6" name="Нижний колонтитул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lang="uk-UA"/>
          </a:p>
        </p:txBody>
      </p:sp>
      <p:sp>
        <p:nvSpPr>
          <p:cNvPr id="7" name="Номер слайда 6"/>
          <p:cNvSpPr>
            <a:spLocks noGrp="1"/>
          </p:cNvSpPr>
          <p:nvPr>
            <p:ph type="sldNum" sz="quarter" idx="5"/>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fld id="{01C6E94A-D6CC-41A6-B513-845B72C5711D}" type="slidenum">
              <a:rPr lang="uk-UA"/>
              <a:t>‹№›</a:t>
            </a:fld>
            <a:endParaRPr lang="uk-UA"/>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Образ слайда 1"/>
          <p:cNvSpPr>
            <a:spLocks noChangeAspect="1" noGrp="1" noRot="1"/>
          </p:cNvSpPr>
          <p:nvPr>
            <p:ph type="sldImg"/>
          </p:nvPr>
        </p:nvSpPr>
        <p:spPr bwMode="auto"/>
      </p:sp>
      <p:sp>
        <p:nvSpPr>
          <p:cNvPr id="3" name="Заметки 2"/>
          <p:cNvSpPr>
            <a:spLocks noGrp="1"/>
          </p:cNvSpPr>
          <p:nvPr>
            <p:ph type="body" idx="1"/>
          </p:nvPr>
        </p:nvSpPr>
        <p:spPr bwMode="auto"/>
        <p:txBody>
          <a:bodyPr/>
          <a:lstStyle/>
          <a:p>
            <a:pPr>
              <a:defRPr/>
            </a:pPr>
            <a:r>
              <a:rPr lang="uk-UA" b="1" u="sng">
                <a:solidFill>
                  <a:srgbClr val="FF0000"/>
                </a:solidFill>
              </a:rPr>
              <a:t>УВАГА! ПЕРЕД</a:t>
            </a:r>
            <a:r>
              <a:rPr lang="uk-UA" b="1" u="sng">
                <a:solidFill>
                  <a:srgbClr val="FF0000"/>
                </a:solidFill>
              </a:rPr>
              <a:t> РЕДАГУВАННЯМ ПРЕЗЕНТАЦІЇ ОЗНАЙОМТЕСЬ ТА ДОТРИМУЙТЕСЬ ВИМОГ І СТИЛІСТИКИ!</a:t>
            </a:r>
            <a:br>
              <a:rPr lang="uk-UA" b="1" u="sng">
                <a:solidFill>
                  <a:srgbClr val="FF0000"/>
                </a:solidFill>
              </a:rPr>
            </a:br>
            <a:br>
              <a:rPr lang="uk-UA" b="1" u="sng">
                <a:solidFill>
                  <a:srgbClr val="FF0000"/>
                </a:solidFill>
              </a:rPr>
            </a:br>
            <a:r>
              <a:rPr lang="uk-UA" b="0" u="none">
                <a:solidFill>
                  <a:srgbClr val="FF0000"/>
                </a:solidFill>
              </a:rPr>
              <a:t>1) Встановіть шрифт </a:t>
            </a:r>
            <a:r>
              <a:rPr lang="en-US" b="0" i="0" u="none">
                <a:solidFill>
                  <a:srgbClr val="FF0000"/>
                </a:solidFill>
              </a:rPr>
              <a:t>Proxima</a:t>
            </a:r>
            <a:r>
              <a:rPr lang="en-US" b="0" i="0" u="none">
                <a:solidFill>
                  <a:srgbClr val="FF0000"/>
                </a:solidFill>
              </a:rPr>
              <a:t> Nova</a:t>
            </a:r>
            <a:r>
              <a:rPr lang="uk-UA" b="0" i="0" u="none">
                <a:solidFill>
                  <a:srgbClr val="FF0000"/>
                </a:solidFill>
              </a:rPr>
              <a:t>. Цей шрифт обраний і затверджений як корпоративний. Використовуйте тільки його.</a:t>
            </a:r>
            <a:endParaRPr/>
          </a:p>
          <a:p>
            <a:pPr>
              <a:defRPr/>
            </a:pPr>
            <a:r>
              <a:rPr lang="uk-UA" b="0" i="0" u="none">
                <a:solidFill>
                  <a:srgbClr val="FF0000"/>
                </a:solidFill>
              </a:rPr>
              <a:t>2) Кольори не змінюйте. Презентація виконана в єдиному стилі із використанням фірмових кольорів. </a:t>
            </a:r>
            <a:br>
              <a:rPr lang="uk-UA" b="0" i="0" u="none">
                <a:solidFill>
                  <a:srgbClr val="FF0000"/>
                </a:solidFill>
              </a:rPr>
            </a:br>
            <a:r>
              <a:rPr lang="uk-UA" b="0" i="0" u="none">
                <a:solidFill>
                  <a:srgbClr val="FF0000"/>
                </a:solidFill>
              </a:rPr>
              <a:t>3) Умовне число «100», «1000» змінюєте на значення притаманне саме вашій ОТГ. Розмір встановлений за умовчуванням – його також не змінюємо. Просто у віконці для редагування вводимо необхідне значення.</a:t>
            </a:r>
            <a:endParaRPr/>
          </a:p>
          <a:p>
            <a:pPr>
              <a:defRPr/>
            </a:pPr>
            <a:r>
              <a:rPr lang="uk-UA" b="0" i="0" u="none">
                <a:solidFill>
                  <a:srgbClr val="FF0000"/>
                </a:solidFill>
              </a:rPr>
              <a:t>4) Елементи не переміщуйте. Єдиний випадок коли можна видалити елемент це не відповідність позиції вашій ОТГ. Наприклад, за 2020 рік на території ОТГ не відбулось жодного вбивства, відповідно розкриття немає. Ця позиція не відповідає вашій ОТГ. Отже, видаляєте цю графу. А стовпчик вирівнюєте. Елементи не повинні бути хаотично розкидані по слайду. Нулів «О» чи «-» бути не повинно.</a:t>
            </a:r>
            <a:br>
              <a:rPr lang="uk-UA" b="0" i="0" u="none">
                <a:solidFill>
                  <a:srgbClr val="FF0000"/>
                </a:solidFill>
              </a:rPr>
            </a:br>
            <a:r>
              <a:rPr lang="uk-UA" b="0" i="0" u="none">
                <a:solidFill>
                  <a:srgbClr val="FF0000"/>
                </a:solidFill>
              </a:rPr>
              <a:t>5) Ваша презентація – це лише опорний конспект, це підказка для вас і зручний </a:t>
            </a:r>
            <a:r>
              <a:rPr lang="uk-UA" b="0" i="0" u="none">
                <a:solidFill>
                  <a:srgbClr val="FF0000"/>
                </a:solidFill>
              </a:rPr>
              <a:t>візуал</a:t>
            </a:r>
            <a:r>
              <a:rPr lang="uk-UA" b="0" i="0" u="none">
                <a:solidFill>
                  <a:srgbClr val="FF0000"/>
                </a:solidFill>
              </a:rPr>
              <a:t> для слухачів. Просто брати і просто називати цифри з презентації – це не звітування. Основні поняття повинні проговорюватись усно у промові.</a:t>
            </a:r>
            <a:br>
              <a:rPr lang="uk-UA" b="0" i="0" u="none">
                <a:solidFill>
                  <a:srgbClr val="FF0000"/>
                </a:solidFill>
              </a:rPr>
            </a:br>
            <a:br>
              <a:rPr lang="uk-UA" b="0" i="0" u="none">
                <a:solidFill>
                  <a:srgbClr val="FF0000"/>
                </a:solidFill>
              </a:rPr>
            </a:br>
            <a:r>
              <a:rPr lang="uk-UA" b="0" i="0" u="none">
                <a:solidFill>
                  <a:srgbClr val="FF0000"/>
                </a:solidFill>
              </a:rPr>
              <a:t>За додатковою інформацією чи питаннями щодо оформлення презентації не соромтесь телефонуйте: 067 284 72 00 Ярослава Крамаренко</a:t>
            </a:r>
            <a:endParaRPr/>
          </a:p>
          <a:p>
            <a:pPr>
              <a:defRPr/>
            </a:pPr>
            <a:endParaRPr lang="uk-UA" b="1" i="0" u="sng">
              <a:solidFill>
                <a:srgbClr val="FF0000"/>
              </a:solidFill>
            </a:endParaRPr>
          </a:p>
        </p:txBody>
      </p:sp>
      <p:sp>
        <p:nvSpPr>
          <p:cNvPr id="4" name="Номер слайда 3"/>
          <p:cNvSpPr>
            <a:spLocks noGrp="1"/>
          </p:cNvSpPr>
          <p:nvPr>
            <p:ph type="sldNum" sz="quarter" idx="10"/>
          </p:nvPr>
        </p:nvSpPr>
        <p:spPr bwMode="auto"/>
        <p:txBody>
          <a:bodyPr/>
          <a:lstStyle/>
          <a:p>
            <a:pPr>
              <a:defRPr/>
            </a:pPr>
            <a:fld id="{01C6E94A-D6CC-41A6-B513-845B72C5711D}" type="slidenum">
              <a:rPr lang="uk-UA"/>
              <a:t>1</a:t>
            </a:fld>
            <a:endParaRPr lang="uk-UA"/>
          </a:p>
        </p:txBody>
      </p:sp>
    </p:spTree>
  </p:cSld>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CD371C67-6535-66E1-703A-6816A349C8B9}" type="slidenum">
              <a:rPr/>
              <a:t/>
            </a:fld>
            <a:endParaRPr/>
          </a:p>
        </p:txBody>
      </p:sp>
    </p:spTree>
  </p:cSld>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Образ слайда 1"/>
          <p:cNvSpPr>
            <a:spLocks noChangeAspect="1" noGrp="1" noRot="1"/>
          </p:cNvSpPr>
          <p:nvPr>
            <p:ph type="sldImg"/>
          </p:nvPr>
        </p:nvSpPr>
        <p:spPr bwMode="auto"/>
      </p:sp>
      <p:sp>
        <p:nvSpPr>
          <p:cNvPr id="3" name="Заметки 2"/>
          <p:cNvSpPr>
            <a:spLocks noGrp="1"/>
          </p:cNvSpPr>
          <p:nvPr>
            <p:ph type="body" idx="1"/>
          </p:nvPr>
        </p:nvSpPr>
        <p:spPr bwMode="auto"/>
        <p:txBody>
          <a:bodyPr/>
          <a:lstStyle/>
          <a:p>
            <a:pPr>
              <a:defRPr/>
            </a:pPr>
            <a:r>
              <a:rPr lang="uk-UA"/>
              <a:t>Розглянути матеріалів. Це</a:t>
            </a:r>
            <a:r>
              <a:rPr lang="en-US"/>
              <a:t> </a:t>
            </a:r>
            <a:r>
              <a:rPr lang="uk-UA"/>
              <a:t>документи,</a:t>
            </a:r>
            <a:r>
              <a:rPr lang="uk-UA"/>
              <a:t> які прийнятті з ВП + розглянуті самостійно.  </a:t>
            </a:r>
            <a:endParaRPr/>
          </a:p>
          <a:p>
            <a:pPr>
              <a:defRPr/>
            </a:pPr>
            <a:r>
              <a:rPr lang="uk-UA"/>
              <a:t>Значення вказуються за минулий рік та поточний: 2019(кількість викликів)/2020(кількість викликів), 2019(кількість розглянутих матеріалів)/2020(кількість розглянутих матеріалів)</a:t>
            </a:r>
            <a:endParaRPr lang="uk-UA"/>
          </a:p>
        </p:txBody>
      </p:sp>
      <p:sp>
        <p:nvSpPr>
          <p:cNvPr id="4" name="Номер слайда 3"/>
          <p:cNvSpPr>
            <a:spLocks noGrp="1"/>
          </p:cNvSpPr>
          <p:nvPr>
            <p:ph type="sldNum" sz="quarter" idx="10"/>
          </p:nvPr>
        </p:nvSpPr>
        <p:spPr bwMode="auto"/>
        <p:txBody>
          <a:bodyPr/>
          <a:lstStyle/>
          <a:p>
            <a:pPr>
              <a:defRPr/>
            </a:pPr>
            <a:fld id="{01C6E94A-D6CC-41A6-B513-845B72C5711D}" type="slidenum">
              <a:rPr lang="uk-UA"/>
              <a:t>3</a:t>
            </a:fld>
            <a:endParaRPr lang="uk-UA"/>
          </a:p>
        </p:txBody>
      </p:sp>
    </p:spTree>
  </p:cSld>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FB62AAA0-6682-6F11-14C6-7262D1E30A1A}" type="slidenum">
              <a:rPr/>
              <a:t/>
            </a:fld>
            <a:endParaRPr/>
          </a:p>
        </p:txBody>
      </p:sp>
    </p:spTree>
  </p:cSld>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67170615-FE21-C759-AB1B-F172323DE416}" type="slidenum">
              <a:rPr/>
              <a:t/>
            </a:fld>
            <a:endParaRPr/>
          </a:p>
        </p:txBody>
      </p:sp>
    </p:spTree>
  </p:cSld>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B2E26B77-7AA9-131D-5E87-D7E97F9F893B}" type="slidenum">
              <a:rPr/>
              <a:t/>
            </a:fld>
            <a:endParaRPr/>
          </a:p>
        </p:txBody>
      </p:sp>
    </p:spTree>
  </p:cSld>
</p:notes>
</file>

<file path=ppt/notesSlides/notesSlide7.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8B004F61-7286-8C5E-1FF8-33633912E1A6}" type="slidenum">
              <a:rPr/>
              <a:t/>
            </a:fld>
            <a:endParaRPr/>
          </a:p>
        </p:txBody>
      </p:sp>
    </p:spTree>
  </p:cSld>
</p:notes>
</file>

<file path=ppt/notesSlides/notesSlide8.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Образ слайда 1"/>
          <p:cNvSpPr>
            <a:spLocks noChangeAspect="1" noGrp="1" noRot="1"/>
          </p:cNvSpPr>
          <p:nvPr>
            <p:ph type="sldImg"/>
          </p:nvPr>
        </p:nvSpPr>
        <p:spPr bwMode="auto"/>
      </p:sp>
      <p:sp>
        <p:nvSpPr>
          <p:cNvPr id="3" name="Заметки 2"/>
          <p:cNvSpPr>
            <a:spLocks noGrp="1"/>
          </p:cNvSpPr>
          <p:nvPr>
            <p:ph type="body" idx="1"/>
          </p:nvPr>
        </p:nvSpPr>
        <p:spPr bwMode="auto"/>
        <p:txBody>
          <a:bodyPr/>
          <a:lstStyle/>
          <a:p>
            <a:pPr marL="0" marR="0" indent="0" algn="l" defTabSz="914400">
              <a:lnSpc>
                <a:spcPct val="100000"/>
              </a:lnSpc>
              <a:spcBef>
                <a:spcPts val="0"/>
              </a:spcBef>
              <a:spcAft>
                <a:spcPts val="0"/>
              </a:spcAft>
              <a:buClrTx/>
              <a:buSzTx/>
              <a:buFontTx/>
              <a:buNone/>
              <a:defRPr/>
            </a:pPr>
            <a:r>
              <a:rPr lang="uk-UA"/>
              <a:t>Значення вказуються за минулий рік та поточний: 2019(кількість правопорушень)/2020(кількість правопорушень), наприклад: умисне вбивство 2/1</a:t>
            </a:r>
            <a:endParaRPr/>
          </a:p>
        </p:txBody>
      </p:sp>
      <p:sp>
        <p:nvSpPr>
          <p:cNvPr id="4" name="Номер слайда 3"/>
          <p:cNvSpPr>
            <a:spLocks noGrp="1"/>
          </p:cNvSpPr>
          <p:nvPr>
            <p:ph type="sldNum" sz="quarter" idx="10"/>
          </p:nvPr>
        </p:nvSpPr>
        <p:spPr bwMode="auto"/>
        <p:txBody>
          <a:bodyPr/>
          <a:lstStyle/>
          <a:p>
            <a:pPr>
              <a:defRPr/>
            </a:pPr>
            <a:fld id="{01C6E94A-D6CC-41A6-B513-845B72C5711D}" type="slidenum">
              <a:rPr lang="uk-UA"/>
              <a:t>8</a:t>
            </a:fld>
            <a:endParaRPr lang="uk-UA"/>
          </a:p>
        </p:txBody>
      </p:sp>
    </p:spTree>
  </p:cSld>
</p:notes>
</file>

<file path=ppt/notesSlides/notesSlide9.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Образ слайда 1"/>
          <p:cNvSpPr>
            <a:spLocks noChangeAspect="1" noGrp="1" noRot="1"/>
          </p:cNvSpPr>
          <p:nvPr>
            <p:ph type="sldImg"/>
          </p:nvPr>
        </p:nvSpPr>
        <p:spPr bwMode="auto"/>
      </p:sp>
      <p:sp>
        <p:nvSpPr>
          <p:cNvPr id="3" name="Заметки 2"/>
          <p:cNvSpPr>
            <a:spLocks noGrp="1"/>
          </p:cNvSpPr>
          <p:nvPr>
            <p:ph type="body" idx="1"/>
          </p:nvPr>
        </p:nvSpPr>
        <p:spPr bwMode="auto"/>
        <p:txBody>
          <a:bodyPr/>
          <a:lstStyle/>
          <a:p>
            <a:pPr>
              <a:defRPr/>
            </a:pPr>
            <a:endParaRPr lang="uk-UA"/>
          </a:p>
        </p:txBody>
      </p:sp>
      <p:sp>
        <p:nvSpPr>
          <p:cNvPr id="4" name="Номер слайда 3"/>
          <p:cNvSpPr>
            <a:spLocks noGrp="1"/>
          </p:cNvSpPr>
          <p:nvPr>
            <p:ph type="sldNum" sz="quarter" idx="10"/>
          </p:nvPr>
        </p:nvSpPr>
        <p:spPr bwMode="auto"/>
        <p:txBody>
          <a:bodyPr/>
          <a:lstStyle/>
          <a:p>
            <a:pPr>
              <a:defRPr/>
            </a:pPr>
            <a:fld id="{01C6E94A-D6CC-41A6-B513-845B72C5711D}" type="slidenum">
              <a:rPr lang="uk-UA"/>
              <a:t>9</a:t>
            </a:fld>
            <a:endParaRPr lang="uk-UA"/>
          </a:p>
        </p:txBody>
      </p:sp>
    </p:spTree>
  </p:cSld>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 userDrawn="1">
  <p:cSld name="Титульный слайд">
    <p:spTree>
      <p:nvGrpSpPr>
        <p:cNvPr id="1" name=""/>
        <p:cNvGrpSpPr/>
        <p:nvPr/>
      </p:nvGrpSpPr>
      <p:grpSpPr bwMode="auto">
        <a:xfrm>
          <a:off x="0" y="0"/>
          <a:ext cx="0" cy="0"/>
          <a:chOff x="0" y="0"/>
          <a:chExt cx="0" cy="0"/>
        </a:xfrm>
      </p:grpSpPr>
      <p:sp>
        <p:nvSpPr>
          <p:cNvPr id="2" name="Заголовок 1"/>
          <p:cNvSpPr>
            <a:spLocks noGrp="1"/>
          </p:cNvSpPr>
          <p:nvPr>
            <p:ph type="ctrTitle"/>
          </p:nvPr>
        </p:nvSpPr>
        <p:spPr bwMode="auto">
          <a:xfrm>
            <a:off x="1524000" y="1122363"/>
            <a:ext cx="9144000" cy="2387600"/>
          </a:xfrm>
        </p:spPr>
        <p:txBody>
          <a:bodyPr anchor="b"/>
          <a:lstStyle>
            <a:lvl1pPr algn="ctr">
              <a:defRPr sz="6000"/>
            </a:lvl1pPr>
          </a:lstStyle>
          <a:p>
            <a:pPr>
              <a:defRPr/>
            </a:pPr>
            <a:r>
              <a:rPr lang="ru-RU"/>
              <a:t>Образец заголовка</a:t>
            </a:r>
            <a:endParaRPr lang="uk-UA"/>
          </a:p>
        </p:txBody>
      </p:sp>
      <p:sp>
        <p:nvSpPr>
          <p:cNvPr id="3" name="Подзаголовок 2"/>
          <p:cNvSpPr>
            <a:spLocks noGrp="1"/>
          </p:cNvSpPr>
          <p:nvPr>
            <p:ph type="subTitle" idx="1"/>
          </p:nvPr>
        </p:nvSpPr>
        <p:spPr bwMode="auto">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ru-RU"/>
              <a:t>Образец подзаголовка</a:t>
            </a:r>
            <a:endParaRPr lang="uk-UA"/>
          </a:p>
        </p:txBody>
      </p:sp>
      <p:sp>
        <p:nvSpPr>
          <p:cNvPr id="4" name="Дата 3"/>
          <p:cNvSpPr>
            <a:spLocks noGrp="1"/>
          </p:cNvSpPr>
          <p:nvPr>
            <p:ph type="dt" sz="half" idx="10"/>
          </p:nvPr>
        </p:nvSpPr>
        <p:spPr bwMode="auto"/>
        <p:txBody>
          <a:bodyPr/>
          <a:lstStyle/>
          <a:p>
            <a:pPr>
              <a:defRPr/>
            </a:pPr>
            <a:fld id="{27063F98-9BFB-48F0-83B9-4EBBA86B68AB}" type="datetimeFigureOut">
              <a:rPr lang="uk-UA"/>
              <a:t>10.07.2026</a:t>
            </a:fld>
            <a:endParaRPr lang="uk-UA"/>
          </a:p>
        </p:txBody>
      </p:sp>
      <p:sp>
        <p:nvSpPr>
          <p:cNvPr id="5" name="Нижний колонтитул 4"/>
          <p:cNvSpPr>
            <a:spLocks noGrp="1"/>
          </p:cNvSpPr>
          <p:nvPr>
            <p:ph type="ftr" sz="quarter" idx="11"/>
          </p:nvPr>
        </p:nvSpPr>
        <p:spPr bwMode="auto"/>
        <p:txBody>
          <a:bodyPr/>
          <a:lstStyle/>
          <a:p>
            <a:pPr>
              <a:defRPr/>
            </a:pPr>
            <a:endParaRPr lang="uk-UA"/>
          </a:p>
        </p:txBody>
      </p:sp>
      <p:sp>
        <p:nvSpPr>
          <p:cNvPr id="6" name="Номер слайда 5"/>
          <p:cNvSpPr>
            <a:spLocks noGrp="1"/>
          </p:cNvSpPr>
          <p:nvPr>
            <p:ph type="sldNum" sz="quarter" idx="12"/>
          </p:nvPr>
        </p:nvSpPr>
        <p:spPr bwMode="auto"/>
        <p:txBody>
          <a:bodyPr/>
          <a:lstStyle/>
          <a:p>
            <a:pPr>
              <a:defRPr/>
            </a:pPr>
            <a:fld id="{4EA817AF-ABCD-4CF0-8950-E01922773A3C}" type="slidenum">
              <a:rPr lang="uk-UA"/>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x" userDrawn="1">
  <p:cSld name="Заголовок и вертикальный текст">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endParaRPr lang="uk-UA"/>
          </a:p>
        </p:txBody>
      </p:sp>
      <p:sp>
        <p:nvSpPr>
          <p:cNvPr id="3" name="Вертикальный текст 2"/>
          <p:cNvSpPr>
            <a:spLocks noGrp="1"/>
          </p:cNvSpPr>
          <p:nvPr>
            <p:ph type="body" orient="vert" idx="1"/>
          </p:nvPr>
        </p:nvSpPr>
        <p:spPr bwMode="auto"/>
        <p:txBody>
          <a:bodyPr vert="eaVert"/>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uk-UA"/>
          </a:p>
        </p:txBody>
      </p:sp>
      <p:sp>
        <p:nvSpPr>
          <p:cNvPr id="4" name="Дата 3"/>
          <p:cNvSpPr>
            <a:spLocks noGrp="1"/>
          </p:cNvSpPr>
          <p:nvPr>
            <p:ph type="dt" sz="half" idx="10"/>
          </p:nvPr>
        </p:nvSpPr>
        <p:spPr bwMode="auto"/>
        <p:txBody>
          <a:bodyPr/>
          <a:lstStyle/>
          <a:p>
            <a:pPr>
              <a:defRPr/>
            </a:pPr>
            <a:fld id="{27063F98-9BFB-48F0-83B9-4EBBA86B68AB}" type="datetimeFigureOut">
              <a:rPr lang="uk-UA"/>
              <a:t>10.07.2026</a:t>
            </a:fld>
            <a:endParaRPr lang="uk-UA"/>
          </a:p>
        </p:txBody>
      </p:sp>
      <p:sp>
        <p:nvSpPr>
          <p:cNvPr id="5" name="Нижний колонтитул 4"/>
          <p:cNvSpPr>
            <a:spLocks noGrp="1"/>
          </p:cNvSpPr>
          <p:nvPr>
            <p:ph type="ftr" sz="quarter" idx="11"/>
          </p:nvPr>
        </p:nvSpPr>
        <p:spPr bwMode="auto"/>
        <p:txBody>
          <a:bodyPr/>
          <a:lstStyle/>
          <a:p>
            <a:pPr>
              <a:defRPr/>
            </a:pPr>
            <a:endParaRPr lang="uk-UA"/>
          </a:p>
        </p:txBody>
      </p:sp>
      <p:sp>
        <p:nvSpPr>
          <p:cNvPr id="6" name="Номер слайда 5"/>
          <p:cNvSpPr>
            <a:spLocks noGrp="1"/>
          </p:cNvSpPr>
          <p:nvPr>
            <p:ph type="sldNum" sz="quarter" idx="12"/>
          </p:nvPr>
        </p:nvSpPr>
        <p:spPr bwMode="auto"/>
        <p:txBody>
          <a:bodyPr/>
          <a:lstStyle/>
          <a:p>
            <a:pPr>
              <a:defRPr/>
            </a:pPr>
            <a:fld id="{4EA817AF-ABCD-4CF0-8950-E01922773A3C}" type="slidenum">
              <a:rPr lang="uk-UA"/>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itleAndTx" userDrawn="1">
  <p:cSld name="Вертикальный заголовок и текст">
    <p:spTree>
      <p:nvGrpSpPr>
        <p:cNvPr id="1" name=""/>
        <p:cNvGrpSpPr/>
        <p:nvPr/>
      </p:nvGrpSpPr>
      <p:grpSpPr bwMode="auto">
        <a:xfrm>
          <a:off x="0" y="0"/>
          <a:ext cx="0" cy="0"/>
          <a:chOff x="0" y="0"/>
          <a:chExt cx="0" cy="0"/>
        </a:xfrm>
      </p:grpSpPr>
      <p:sp>
        <p:nvSpPr>
          <p:cNvPr id="2" name="Вертикальный заголовок 1"/>
          <p:cNvSpPr>
            <a:spLocks noGrp="1"/>
          </p:cNvSpPr>
          <p:nvPr>
            <p:ph type="title" orient="vert"/>
          </p:nvPr>
        </p:nvSpPr>
        <p:spPr bwMode="auto">
          <a:xfrm>
            <a:off x="8724900" y="365125"/>
            <a:ext cx="2628900" cy="5811838"/>
          </a:xfrm>
        </p:spPr>
        <p:txBody>
          <a:bodyPr vert="eaVert"/>
          <a:lstStyle/>
          <a:p>
            <a:pPr>
              <a:defRPr/>
            </a:pPr>
            <a:r>
              <a:rPr lang="ru-RU"/>
              <a:t>Образец заголовка</a:t>
            </a:r>
            <a:endParaRPr lang="uk-UA"/>
          </a:p>
        </p:txBody>
      </p:sp>
      <p:sp>
        <p:nvSpPr>
          <p:cNvPr id="3" name="Вертикальный текст 2"/>
          <p:cNvSpPr>
            <a:spLocks noGrp="1"/>
          </p:cNvSpPr>
          <p:nvPr>
            <p:ph type="body" orient="vert" idx="1"/>
          </p:nvPr>
        </p:nvSpPr>
        <p:spPr bwMode="auto">
          <a:xfrm>
            <a:off x="838200" y="365125"/>
            <a:ext cx="7734300" cy="5811838"/>
          </a:xfrm>
        </p:spPr>
        <p:txBody>
          <a:bodyPr vert="eaVert"/>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uk-UA"/>
          </a:p>
        </p:txBody>
      </p:sp>
      <p:sp>
        <p:nvSpPr>
          <p:cNvPr id="4" name="Дата 3"/>
          <p:cNvSpPr>
            <a:spLocks noGrp="1"/>
          </p:cNvSpPr>
          <p:nvPr>
            <p:ph type="dt" sz="half" idx="10"/>
          </p:nvPr>
        </p:nvSpPr>
        <p:spPr bwMode="auto"/>
        <p:txBody>
          <a:bodyPr/>
          <a:lstStyle/>
          <a:p>
            <a:pPr>
              <a:defRPr/>
            </a:pPr>
            <a:fld id="{27063F98-9BFB-48F0-83B9-4EBBA86B68AB}" type="datetimeFigureOut">
              <a:rPr lang="uk-UA"/>
              <a:t>10.07.2026</a:t>
            </a:fld>
            <a:endParaRPr lang="uk-UA"/>
          </a:p>
        </p:txBody>
      </p:sp>
      <p:sp>
        <p:nvSpPr>
          <p:cNvPr id="5" name="Нижний колонтитул 4"/>
          <p:cNvSpPr>
            <a:spLocks noGrp="1"/>
          </p:cNvSpPr>
          <p:nvPr>
            <p:ph type="ftr" sz="quarter" idx="11"/>
          </p:nvPr>
        </p:nvSpPr>
        <p:spPr bwMode="auto"/>
        <p:txBody>
          <a:bodyPr/>
          <a:lstStyle/>
          <a:p>
            <a:pPr>
              <a:defRPr/>
            </a:pPr>
            <a:endParaRPr lang="uk-UA"/>
          </a:p>
        </p:txBody>
      </p:sp>
      <p:sp>
        <p:nvSpPr>
          <p:cNvPr id="6" name="Номер слайда 5"/>
          <p:cNvSpPr>
            <a:spLocks noGrp="1"/>
          </p:cNvSpPr>
          <p:nvPr>
            <p:ph type="sldNum" sz="quarter" idx="12"/>
          </p:nvPr>
        </p:nvSpPr>
        <p:spPr bwMode="auto"/>
        <p:txBody>
          <a:bodyPr/>
          <a:lstStyle/>
          <a:p>
            <a:pPr>
              <a:defRPr/>
            </a:pPr>
            <a:fld id="{4EA817AF-ABCD-4CF0-8950-E01922773A3C}" type="slidenum">
              <a:rPr lang="uk-UA"/>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Заголовок и объект">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endParaRPr lang="uk-UA"/>
          </a:p>
        </p:txBody>
      </p:sp>
      <p:sp>
        <p:nvSpPr>
          <p:cNvPr id="3" name="Объект 2"/>
          <p:cNvSpPr>
            <a:spLocks noGrp="1"/>
          </p:cNvSpPr>
          <p:nvPr>
            <p:ph idx="1"/>
          </p:nvPr>
        </p:nvSpPr>
        <p:spPr bwMode="auto"/>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uk-UA"/>
          </a:p>
        </p:txBody>
      </p:sp>
      <p:sp>
        <p:nvSpPr>
          <p:cNvPr id="4" name="Дата 3"/>
          <p:cNvSpPr>
            <a:spLocks noGrp="1"/>
          </p:cNvSpPr>
          <p:nvPr>
            <p:ph type="dt" sz="half" idx="10"/>
          </p:nvPr>
        </p:nvSpPr>
        <p:spPr bwMode="auto"/>
        <p:txBody>
          <a:bodyPr/>
          <a:lstStyle/>
          <a:p>
            <a:pPr>
              <a:defRPr/>
            </a:pPr>
            <a:fld id="{27063F98-9BFB-48F0-83B9-4EBBA86B68AB}" type="datetimeFigureOut">
              <a:rPr lang="uk-UA"/>
              <a:t>10.07.2026</a:t>
            </a:fld>
            <a:endParaRPr lang="uk-UA"/>
          </a:p>
        </p:txBody>
      </p:sp>
      <p:sp>
        <p:nvSpPr>
          <p:cNvPr id="5" name="Нижний колонтитул 4"/>
          <p:cNvSpPr>
            <a:spLocks noGrp="1"/>
          </p:cNvSpPr>
          <p:nvPr>
            <p:ph type="ftr" sz="quarter" idx="11"/>
          </p:nvPr>
        </p:nvSpPr>
        <p:spPr bwMode="auto"/>
        <p:txBody>
          <a:bodyPr/>
          <a:lstStyle/>
          <a:p>
            <a:pPr>
              <a:defRPr/>
            </a:pPr>
            <a:endParaRPr lang="uk-UA"/>
          </a:p>
        </p:txBody>
      </p:sp>
      <p:sp>
        <p:nvSpPr>
          <p:cNvPr id="6" name="Номер слайда 5"/>
          <p:cNvSpPr>
            <a:spLocks noGrp="1"/>
          </p:cNvSpPr>
          <p:nvPr>
            <p:ph type="sldNum" sz="quarter" idx="12"/>
          </p:nvPr>
        </p:nvSpPr>
        <p:spPr bwMode="auto"/>
        <p:txBody>
          <a:bodyPr/>
          <a:lstStyle/>
          <a:p>
            <a:pPr>
              <a:defRPr/>
            </a:pPr>
            <a:fld id="{4EA817AF-ABCD-4CF0-8950-E01922773A3C}" type="slidenum">
              <a:rPr lang="uk-UA"/>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secHead" userDrawn="1">
  <p:cSld name="Заголовок раздела">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31850" y="1709738"/>
            <a:ext cx="10515600" cy="2852737"/>
          </a:xfrm>
        </p:spPr>
        <p:txBody>
          <a:bodyPr anchor="b"/>
          <a:lstStyle>
            <a:lvl1pPr>
              <a:defRPr sz="6000"/>
            </a:lvl1pPr>
          </a:lstStyle>
          <a:p>
            <a:pPr>
              <a:defRPr/>
            </a:pPr>
            <a:r>
              <a:rPr lang="ru-RU"/>
              <a:t>Образец заголовка</a:t>
            </a:r>
            <a:endParaRPr lang="uk-UA"/>
          </a:p>
        </p:txBody>
      </p:sp>
      <p:sp>
        <p:nvSpPr>
          <p:cNvPr id="3" name="Текст 2"/>
          <p:cNvSpPr>
            <a:spLocks noGrp="1"/>
          </p:cNvSpPr>
          <p:nvPr>
            <p:ph type="body" idx="1"/>
          </p:nvPr>
        </p:nvSpPr>
        <p:spPr bwMode="auto">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ru-RU"/>
              <a:t>Образец текста</a:t>
            </a:r>
            <a:endParaRPr/>
          </a:p>
        </p:txBody>
      </p:sp>
      <p:sp>
        <p:nvSpPr>
          <p:cNvPr id="4" name="Дата 3"/>
          <p:cNvSpPr>
            <a:spLocks noGrp="1"/>
          </p:cNvSpPr>
          <p:nvPr>
            <p:ph type="dt" sz="half" idx="10"/>
          </p:nvPr>
        </p:nvSpPr>
        <p:spPr bwMode="auto"/>
        <p:txBody>
          <a:bodyPr/>
          <a:lstStyle/>
          <a:p>
            <a:pPr>
              <a:defRPr/>
            </a:pPr>
            <a:fld id="{27063F98-9BFB-48F0-83B9-4EBBA86B68AB}" type="datetimeFigureOut">
              <a:rPr lang="uk-UA"/>
              <a:t>10.07.2026</a:t>
            </a:fld>
            <a:endParaRPr lang="uk-UA"/>
          </a:p>
        </p:txBody>
      </p:sp>
      <p:sp>
        <p:nvSpPr>
          <p:cNvPr id="5" name="Нижний колонтитул 4"/>
          <p:cNvSpPr>
            <a:spLocks noGrp="1"/>
          </p:cNvSpPr>
          <p:nvPr>
            <p:ph type="ftr" sz="quarter" idx="11"/>
          </p:nvPr>
        </p:nvSpPr>
        <p:spPr bwMode="auto"/>
        <p:txBody>
          <a:bodyPr/>
          <a:lstStyle/>
          <a:p>
            <a:pPr>
              <a:defRPr/>
            </a:pPr>
            <a:endParaRPr lang="uk-UA"/>
          </a:p>
        </p:txBody>
      </p:sp>
      <p:sp>
        <p:nvSpPr>
          <p:cNvPr id="6" name="Номер слайда 5"/>
          <p:cNvSpPr>
            <a:spLocks noGrp="1"/>
          </p:cNvSpPr>
          <p:nvPr>
            <p:ph type="sldNum" sz="quarter" idx="12"/>
          </p:nvPr>
        </p:nvSpPr>
        <p:spPr bwMode="auto"/>
        <p:txBody>
          <a:bodyPr/>
          <a:lstStyle/>
          <a:p>
            <a:pPr>
              <a:defRPr/>
            </a:pPr>
            <a:fld id="{4EA817AF-ABCD-4CF0-8950-E01922773A3C}" type="slidenum">
              <a:rPr lang="uk-UA"/>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Obj" userDrawn="1">
  <p:cSld name="Два объекта">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endParaRPr lang="uk-UA"/>
          </a:p>
        </p:txBody>
      </p:sp>
      <p:sp>
        <p:nvSpPr>
          <p:cNvPr id="3" name="Объект 2"/>
          <p:cNvSpPr>
            <a:spLocks noGrp="1"/>
          </p:cNvSpPr>
          <p:nvPr>
            <p:ph sz="half" idx="1"/>
          </p:nvPr>
        </p:nvSpPr>
        <p:spPr bwMode="auto">
          <a:xfrm>
            <a:off x="838200" y="1825625"/>
            <a:ext cx="5181600" cy="4351338"/>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uk-UA"/>
          </a:p>
        </p:txBody>
      </p:sp>
      <p:sp>
        <p:nvSpPr>
          <p:cNvPr id="4" name="Объект 3"/>
          <p:cNvSpPr>
            <a:spLocks noGrp="1"/>
          </p:cNvSpPr>
          <p:nvPr>
            <p:ph sz="half" idx="2"/>
          </p:nvPr>
        </p:nvSpPr>
        <p:spPr bwMode="auto">
          <a:xfrm>
            <a:off x="6172200" y="1825625"/>
            <a:ext cx="5181600" cy="4351338"/>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uk-UA"/>
          </a:p>
        </p:txBody>
      </p:sp>
      <p:sp>
        <p:nvSpPr>
          <p:cNvPr id="5" name="Дата 4"/>
          <p:cNvSpPr>
            <a:spLocks noGrp="1"/>
          </p:cNvSpPr>
          <p:nvPr>
            <p:ph type="dt" sz="half" idx="10"/>
          </p:nvPr>
        </p:nvSpPr>
        <p:spPr bwMode="auto"/>
        <p:txBody>
          <a:bodyPr/>
          <a:lstStyle/>
          <a:p>
            <a:pPr>
              <a:defRPr/>
            </a:pPr>
            <a:fld id="{27063F98-9BFB-48F0-83B9-4EBBA86B68AB}" type="datetimeFigureOut">
              <a:rPr lang="uk-UA"/>
              <a:t>10.07.2026</a:t>
            </a:fld>
            <a:endParaRPr lang="uk-UA"/>
          </a:p>
        </p:txBody>
      </p:sp>
      <p:sp>
        <p:nvSpPr>
          <p:cNvPr id="6" name="Нижний колонтитул 5"/>
          <p:cNvSpPr>
            <a:spLocks noGrp="1"/>
          </p:cNvSpPr>
          <p:nvPr>
            <p:ph type="ftr" sz="quarter" idx="11"/>
          </p:nvPr>
        </p:nvSpPr>
        <p:spPr bwMode="auto"/>
        <p:txBody>
          <a:bodyPr/>
          <a:lstStyle/>
          <a:p>
            <a:pPr>
              <a:defRPr/>
            </a:pPr>
            <a:endParaRPr lang="uk-UA"/>
          </a:p>
        </p:txBody>
      </p:sp>
      <p:sp>
        <p:nvSpPr>
          <p:cNvPr id="7" name="Номер слайда 6"/>
          <p:cNvSpPr>
            <a:spLocks noGrp="1"/>
          </p:cNvSpPr>
          <p:nvPr>
            <p:ph type="sldNum" sz="quarter" idx="12"/>
          </p:nvPr>
        </p:nvSpPr>
        <p:spPr bwMode="auto"/>
        <p:txBody>
          <a:bodyPr/>
          <a:lstStyle/>
          <a:p>
            <a:pPr>
              <a:defRPr/>
            </a:pPr>
            <a:fld id="{4EA817AF-ABCD-4CF0-8950-E01922773A3C}" type="slidenum">
              <a:rPr lang="uk-UA"/>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TxTwoObj" userDrawn="1">
  <p:cSld name="Сравнение">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39788" y="365125"/>
            <a:ext cx="10515600" cy="1325563"/>
          </a:xfrm>
        </p:spPr>
        <p:txBody>
          <a:bodyPr/>
          <a:lstStyle/>
          <a:p>
            <a:pPr>
              <a:defRPr/>
            </a:pPr>
            <a:r>
              <a:rPr lang="ru-RU"/>
              <a:t>Образец заголовка</a:t>
            </a:r>
            <a:endParaRPr lang="uk-UA"/>
          </a:p>
        </p:txBody>
      </p:sp>
      <p:sp>
        <p:nvSpPr>
          <p:cNvPr id="3" name="Текст 2"/>
          <p:cNvSpPr>
            <a:spLocks noGrp="1"/>
          </p:cNvSpPr>
          <p:nvPr>
            <p:ph type="body" idx="1"/>
          </p:nvPr>
        </p:nvSpPr>
        <p:spPr bwMode="auto">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ru-RU"/>
              <a:t>Образец текста</a:t>
            </a:r>
            <a:endParaRPr/>
          </a:p>
        </p:txBody>
      </p:sp>
      <p:sp>
        <p:nvSpPr>
          <p:cNvPr id="4" name="Объект 3"/>
          <p:cNvSpPr>
            <a:spLocks noGrp="1"/>
          </p:cNvSpPr>
          <p:nvPr>
            <p:ph sz="half" idx="2"/>
          </p:nvPr>
        </p:nvSpPr>
        <p:spPr bwMode="auto">
          <a:xfrm>
            <a:off x="839788" y="2505074"/>
            <a:ext cx="5157787" cy="3684588"/>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uk-UA"/>
          </a:p>
        </p:txBody>
      </p:sp>
      <p:sp>
        <p:nvSpPr>
          <p:cNvPr id="5" name="Текст 4"/>
          <p:cNvSpPr>
            <a:spLocks noGrp="1"/>
          </p:cNvSpPr>
          <p:nvPr>
            <p:ph type="body" sz="quarter" idx="3"/>
          </p:nvPr>
        </p:nvSpPr>
        <p:spPr bwMode="auto">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ru-RU"/>
              <a:t>Образец текста</a:t>
            </a:r>
            <a:endParaRPr/>
          </a:p>
        </p:txBody>
      </p:sp>
      <p:sp>
        <p:nvSpPr>
          <p:cNvPr id="6" name="Объект 5"/>
          <p:cNvSpPr>
            <a:spLocks noGrp="1"/>
          </p:cNvSpPr>
          <p:nvPr>
            <p:ph sz="quarter" idx="4"/>
          </p:nvPr>
        </p:nvSpPr>
        <p:spPr bwMode="auto">
          <a:xfrm>
            <a:off x="6172200" y="2505074"/>
            <a:ext cx="5183188" cy="3684588"/>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uk-UA"/>
          </a:p>
        </p:txBody>
      </p:sp>
      <p:sp>
        <p:nvSpPr>
          <p:cNvPr id="7" name="Дата 6"/>
          <p:cNvSpPr>
            <a:spLocks noGrp="1"/>
          </p:cNvSpPr>
          <p:nvPr>
            <p:ph type="dt" sz="half" idx="10"/>
          </p:nvPr>
        </p:nvSpPr>
        <p:spPr bwMode="auto"/>
        <p:txBody>
          <a:bodyPr/>
          <a:lstStyle/>
          <a:p>
            <a:pPr>
              <a:defRPr/>
            </a:pPr>
            <a:fld id="{27063F98-9BFB-48F0-83B9-4EBBA86B68AB}" type="datetimeFigureOut">
              <a:rPr lang="uk-UA"/>
              <a:t>10.07.2026</a:t>
            </a:fld>
            <a:endParaRPr lang="uk-UA"/>
          </a:p>
        </p:txBody>
      </p:sp>
      <p:sp>
        <p:nvSpPr>
          <p:cNvPr id="8" name="Нижний колонтитул 7"/>
          <p:cNvSpPr>
            <a:spLocks noGrp="1"/>
          </p:cNvSpPr>
          <p:nvPr>
            <p:ph type="ftr" sz="quarter" idx="11"/>
          </p:nvPr>
        </p:nvSpPr>
        <p:spPr bwMode="auto"/>
        <p:txBody>
          <a:bodyPr/>
          <a:lstStyle/>
          <a:p>
            <a:pPr>
              <a:defRPr/>
            </a:pPr>
            <a:endParaRPr lang="uk-UA"/>
          </a:p>
        </p:txBody>
      </p:sp>
      <p:sp>
        <p:nvSpPr>
          <p:cNvPr id="9" name="Номер слайда 8"/>
          <p:cNvSpPr>
            <a:spLocks noGrp="1"/>
          </p:cNvSpPr>
          <p:nvPr>
            <p:ph type="sldNum" sz="quarter" idx="12"/>
          </p:nvPr>
        </p:nvSpPr>
        <p:spPr bwMode="auto"/>
        <p:txBody>
          <a:bodyPr/>
          <a:lstStyle/>
          <a:p>
            <a:pPr>
              <a:defRPr/>
            </a:pPr>
            <a:fld id="{4EA817AF-ABCD-4CF0-8950-E01922773A3C}" type="slidenum">
              <a:rPr lang="uk-UA"/>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Only" userDrawn="1">
  <p:cSld name="Только заголовок">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endParaRPr lang="uk-UA"/>
          </a:p>
        </p:txBody>
      </p:sp>
      <p:sp>
        <p:nvSpPr>
          <p:cNvPr id="3" name="Дата 2"/>
          <p:cNvSpPr>
            <a:spLocks noGrp="1"/>
          </p:cNvSpPr>
          <p:nvPr>
            <p:ph type="dt" sz="half" idx="10"/>
          </p:nvPr>
        </p:nvSpPr>
        <p:spPr bwMode="auto"/>
        <p:txBody>
          <a:bodyPr/>
          <a:lstStyle/>
          <a:p>
            <a:pPr>
              <a:defRPr/>
            </a:pPr>
            <a:fld id="{27063F98-9BFB-48F0-83B9-4EBBA86B68AB}" type="datetimeFigureOut">
              <a:rPr lang="uk-UA"/>
              <a:t>10.07.2026</a:t>
            </a:fld>
            <a:endParaRPr lang="uk-UA"/>
          </a:p>
        </p:txBody>
      </p:sp>
      <p:sp>
        <p:nvSpPr>
          <p:cNvPr id="4" name="Нижний колонтитул 3"/>
          <p:cNvSpPr>
            <a:spLocks noGrp="1"/>
          </p:cNvSpPr>
          <p:nvPr>
            <p:ph type="ftr" sz="quarter" idx="11"/>
          </p:nvPr>
        </p:nvSpPr>
        <p:spPr bwMode="auto"/>
        <p:txBody>
          <a:bodyPr/>
          <a:lstStyle/>
          <a:p>
            <a:pPr>
              <a:defRPr/>
            </a:pPr>
            <a:endParaRPr lang="uk-UA"/>
          </a:p>
        </p:txBody>
      </p:sp>
      <p:sp>
        <p:nvSpPr>
          <p:cNvPr id="5" name="Номер слайда 4"/>
          <p:cNvSpPr>
            <a:spLocks noGrp="1"/>
          </p:cNvSpPr>
          <p:nvPr>
            <p:ph type="sldNum" sz="quarter" idx="12"/>
          </p:nvPr>
        </p:nvSpPr>
        <p:spPr bwMode="auto"/>
        <p:txBody>
          <a:bodyPr/>
          <a:lstStyle/>
          <a:p>
            <a:pPr>
              <a:defRPr/>
            </a:pPr>
            <a:fld id="{4EA817AF-ABCD-4CF0-8950-E01922773A3C}" type="slidenum">
              <a:rPr lang="uk-UA"/>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blank" userDrawn="1">
  <p:cSld name="Пустой слайд">
    <p:spTree>
      <p:nvGrpSpPr>
        <p:cNvPr id="1" name=""/>
        <p:cNvGrpSpPr/>
        <p:nvPr/>
      </p:nvGrpSpPr>
      <p:grpSpPr bwMode="auto">
        <a:xfrm>
          <a:off x="0" y="0"/>
          <a:ext cx="0" cy="0"/>
          <a:chOff x="0" y="0"/>
          <a:chExt cx="0" cy="0"/>
        </a:xfrm>
      </p:grpSpPr>
      <p:sp>
        <p:nvSpPr>
          <p:cNvPr id="2" name="Дата 1"/>
          <p:cNvSpPr>
            <a:spLocks noGrp="1"/>
          </p:cNvSpPr>
          <p:nvPr>
            <p:ph type="dt" sz="half" idx="10"/>
          </p:nvPr>
        </p:nvSpPr>
        <p:spPr bwMode="auto"/>
        <p:txBody>
          <a:bodyPr/>
          <a:lstStyle/>
          <a:p>
            <a:pPr>
              <a:defRPr/>
            </a:pPr>
            <a:fld id="{27063F98-9BFB-48F0-83B9-4EBBA86B68AB}" type="datetimeFigureOut">
              <a:rPr lang="uk-UA"/>
              <a:t>10.07.2026</a:t>
            </a:fld>
            <a:endParaRPr lang="uk-UA"/>
          </a:p>
        </p:txBody>
      </p:sp>
      <p:sp>
        <p:nvSpPr>
          <p:cNvPr id="3" name="Нижний колонтитул 2"/>
          <p:cNvSpPr>
            <a:spLocks noGrp="1"/>
          </p:cNvSpPr>
          <p:nvPr>
            <p:ph type="ftr" sz="quarter" idx="11"/>
          </p:nvPr>
        </p:nvSpPr>
        <p:spPr bwMode="auto"/>
        <p:txBody>
          <a:bodyPr/>
          <a:lstStyle/>
          <a:p>
            <a:pPr>
              <a:defRPr/>
            </a:pPr>
            <a:endParaRPr lang="uk-UA"/>
          </a:p>
        </p:txBody>
      </p:sp>
      <p:sp>
        <p:nvSpPr>
          <p:cNvPr id="4" name="Номер слайда 3"/>
          <p:cNvSpPr>
            <a:spLocks noGrp="1"/>
          </p:cNvSpPr>
          <p:nvPr>
            <p:ph type="sldNum" sz="quarter" idx="12"/>
          </p:nvPr>
        </p:nvSpPr>
        <p:spPr bwMode="auto"/>
        <p:txBody>
          <a:bodyPr/>
          <a:lstStyle/>
          <a:p>
            <a:pPr>
              <a:defRPr/>
            </a:pPr>
            <a:fld id="{4EA817AF-ABCD-4CF0-8950-E01922773A3C}" type="slidenum">
              <a:rPr lang="uk-UA"/>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Tx" userDrawn="1">
  <p:cSld name="Объект с подписью">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39788" y="457200"/>
            <a:ext cx="3932237" cy="1600200"/>
          </a:xfrm>
        </p:spPr>
        <p:txBody>
          <a:bodyPr anchor="b"/>
          <a:lstStyle>
            <a:lvl1pPr>
              <a:defRPr sz="3200"/>
            </a:lvl1pPr>
          </a:lstStyle>
          <a:p>
            <a:pPr>
              <a:defRPr/>
            </a:pPr>
            <a:r>
              <a:rPr lang="ru-RU"/>
              <a:t>Образец заголовка</a:t>
            </a:r>
            <a:endParaRPr lang="uk-UA"/>
          </a:p>
        </p:txBody>
      </p:sp>
      <p:sp>
        <p:nvSpPr>
          <p:cNvPr id="3" name="Объект 2"/>
          <p:cNvSpPr>
            <a:spLocks noGrp="1"/>
          </p:cNvSpPr>
          <p:nvPr>
            <p:ph idx="1"/>
          </p:nvPr>
        </p:nvSpPr>
        <p:spPr bwMode="auto">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uk-UA"/>
          </a:p>
        </p:txBody>
      </p:sp>
      <p:sp>
        <p:nvSpPr>
          <p:cNvPr id="4" name="Текст 3"/>
          <p:cNvSpPr>
            <a:spLocks noGrp="1"/>
          </p:cNvSpPr>
          <p:nvPr>
            <p:ph type="body" sz="half" idx="2"/>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ru-RU"/>
              <a:t>Образец текста</a:t>
            </a:r>
            <a:endParaRPr/>
          </a:p>
        </p:txBody>
      </p:sp>
      <p:sp>
        <p:nvSpPr>
          <p:cNvPr id="5" name="Дата 4"/>
          <p:cNvSpPr>
            <a:spLocks noGrp="1"/>
          </p:cNvSpPr>
          <p:nvPr>
            <p:ph type="dt" sz="half" idx="10"/>
          </p:nvPr>
        </p:nvSpPr>
        <p:spPr bwMode="auto"/>
        <p:txBody>
          <a:bodyPr/>
          <a:lstStyle/>
          <a:p>
            <a:pPr>
              <a:defRPr/>
            </a:pPr>
            <a:fld id="{27063F98-9BFB-48F0-83B9-4EBBA86B68AB}" type="datetimeFigureOut">
              <a:rPr lang="uk-UA"/>
              <a:t>10.07.2026</a:t>
            </a:fld>
            <a:endParaRPr lang="uk-UA"/>
          </a:p>
        </p:txBody>
      </p:sp>
      <p:sp>
        <p:nvSpPr>
          <p:cNvPr id="6" name="Нижний колонтитул 5"/>
          <p:cNvSpPr>
            <a:spLocks noGrp="1"/>
          </p:cNvSpPr>
          <p:nvPr>
            <p:ph type="ftr" sz="quarter" idx="11"/>
          </p:nvPr>
        </p:nvSpPr>
        <p:spPr bwMode="auto"/>
        <p:txBody>
          <a:bodyPr/>
          <a:lstStyle/>
          <a:p>
            <a:pPr>
              <a:defRPr/>
            </a:pPr>
            <a:endParaRPr lang="uk-UA"/>
          </a:p>
        </p:txBody>
      </p:sp>
      <p:sp>
        <p:nvSpPr>
          <p:cNvPr id="7" name="Номер слайда 6"/>
          <p:cNvSpPr>
            <a:spLocks noGrp="1"/>
          </p:cNvSpPr>
          <p:nvPr>
            <p:ph type="sldNum" sz="quarter" idx="12"/>
          </p:nvPr>
        </p:nvSpPr>
        <p:spPr bwMode="auto"/>
        <p:txBody>
          <a:bodyPr/>
          <a:lstStyle/>
          <a:p>
            <a:pPr>
              <a:defRPr/>
            </a:pPr>
            <a:fld id="{4EA817AF-ABCD-4CF0-8950-E01922773A3C}" type="slidenum">
              <a:rPr lang="uk-UA"/>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picTx" userDrawn="1">
  <p:cSld name="Рисунок с подписью">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39788" y="457200"/>
            <a:ext cx="3932237" cy="1600200"/>
          </a:xfrm>
        </p:spPr>
        <p:txBody>
          <a:bodyPr anchor="b"/>
          <a:lstStyle>
            <a:lvl1pPr>
              <a:defRPr sz="3200"/>
            </a:lvl1pPr>
          </a:lstStyle>
          <a:p>
            <a:pPr>
              <a:defRPr/>
            </a:pPr>
            <a:r>
              <a:rPr lang="ru-RU"/>
              <a:t>Образец заголовка</a:t>
            </a:r>
            <a:endParaRPr lang="uk-UA"/>
          </a:p>
        </p:txBody>
      </p:sp>
      <p:sp>
        <p:nvSpPr>
          <p:cNvPr id="3" name="Рисунок 2"/>
          <p:cNvSpPr>
            <a:spLocks noGrp="1"/>
          </p:cNvSpPr>
          <p:nvPr>
            <p:ph type="pic" idx="1"/>
          </p:nvPr>
        </p:nvSpPr>
        <p:spPr bwMode="auto">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endParaRPr lang="uk-UA"/>
          </a:p>
        </p:txBody>
      </p:sp>
      <p:sp>
        <p:nvSpPr>
          <p:cNvPr id="4" name="Текст 3"/>
          <p:cNvSpPr>
            <a:spLocks noGrp="1"/>
          </p:cNvSpPr>
          <p:nvPr>
            <p:ph type="body" sz="half" idx="2"/>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ru-RU"/>
              <a:t>Образец текста</a:t>
            </a:r>
            <a:endParaRPr/>
          </a:p>
        </p:txBody>
      </p:sp>
      <p:sp>
        <p:nvSpPr>
          <p:cNvPr id="5" name="Дата 4"/>
          <p:cNvSpPr>
            <a:spLocks noGrp="1"/>
          </p:cNvSpPr>
          <p:nvPr>
            <p:ph type="dt" sz="half" idx="10"/>
          </p:nvPr>
        </p:nvSpPr>
        <p:spPr bwMode="auto"/>
        <p:txBody>
          <a:bodyPr/>
          <a:lstStyle/>
          <a:p>
            <a:pPr>
              <a:defRPr/>
            </a:pPr>
            <a:fld id="{27063F98-9BFB-48F0-83B9-4EBBA86B68AB}" type="datetimeFigureOut">
              <a:rPr lang="uk-UA"/>
              <a:t>10.07.2026</a:t>
            </a:fld>
            <a:endParaRPr lang="uk-UA"/>
          </a:p>
        </p:txBody>
      </p:sp>
      <p:sp>
        <p:nvSpPr>
          <p:cNvPr id="6" name="Нижний колонтитул 5"/>
          <p:cNvSpPr>
            <a:spLocks noGrp="1"/>
          </p:cNvSpPr>
          <p:nvPr>
            <p:ph type="ftr" sz="quarter" idx="11"/>
          </p:nvPr>
        </p:nvSpPr>
        <p:spPr bwMode="auto"/>
        <p:txBody>
          <a:bodyPr/>
          <a:lstStyle/>
          <a:p>
            <a:pPr>
              <a:defRPr/>
            </a:pPr>
            <a:endParaRPr lang="uk-UA"/>
          </a:p>
        </p:txBody>
      </p:sp>
      <p:sp>
        <p:nvSpPr>
          <p:cNvPr id="7" name="Номер слайда 6"/>
          <p:cNvSpPr>
            <a:spLocks noGrp="1"/>
          </p:cNvSpPr>
          <p:nvPr>
            <p:ph type="sldNum" sz="quarter" idx="12"/>
          </p:nvPr>
        </p:nvSpPr>
        <p:spPr bwMode="auto"/>
        <p:txBody>
          <a:bodyPr/>
          <a:lstStyle/>
          <a:p>
            <a:pPr>
              <a:defRPr/>
            </a:pPr>
            <a:fld id="{4EA817AF-ABCD-4CF0-8950-E01922773A3C}" type="slidenum">
              <a:rPr lang="uk-UA"/>
              <a:t>‹№›</a:t>
            </a:fld>
            <a:endParaRPr lang="uk-UA"/>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38200" y="365125"/>
            <a:ext cx="10515600" cy="1325563"/>
          </a:xfrm>
          <a:prstGeom prst="rect">
            <a:avLst/>
          </a:prstGeom>
        </p:spPr>
        <p:txBody>
          <a:bodyPr vert="horz" lIns="91440" tIns="45720" rIns="91440" bIns="45720" rtlCol="0" anchor="ctr">
            <a:normAutofit/>
          </a:bodyPr>
          <a:lstStyle/>
          <a:p>
            <a:pPr>
              <a:defRPr/>
            </a:pPr>
            <a:r>
              <a:rPr lang="ru-RU"/>
              <a:t>Образец заголовка</a:t>
            </a:r>
            <a:endParaRPr lang="uk-UA"/>
          </a:p>
        </p:txBody>
      </p:sp>
      <p:sp>
        <p:nvSpPr>
          <p:cNvPr id="3" name="Текст 2"/>
          <p:cNvSpPr>
            <a:spLocks noGrp="1"/>
          </p:cNvSpPr>
          <p:nvPr>
            <p:ph type="body" idx="1"/>
          </p:nvPr>
        </p:nvSpPr>
        <p:spPr bwMode="auto">
          <a:xfrm>
            <a:off x="838200" y="1825625"/>
            <a:ext cx="10515600" cy="4351338"/>
          </a:xfrm>
          <a:prstGeom prst="rect">
            <a:avLst/>
          </a:prstGeom>
        </p:spPr>
        <p:txBody>
          <a:bodyPr vert="horz" lIns="91440" tIns="45720" rIns="91440" bIns="45720" rtlCol="0">
            <a:normAutofit/>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uk-UA"/>
          </a:p>
        </p:txBody>
      </p:sp>
      <p:sp>
        <p:nvSpPr>
          <p:cNvPr id="4" name="Дата 3"/>
          <p:cNvSpPr>
            <a:spLocks noGrp="1"/>
          </p:cNvSpPr>
          <p:nvPr>
            <p:ph type="dt" sz="half" idx="2"/>
          </p:nvPr>
        </p:nvSpPr>
        <p:spPr bwMode="auto">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7063F98-9BFB-48F0-83B9-4EBBA86B68AB}" type="datetimeFigureOut">
              <a:rPr lang="uk-UA"/>
              <a:t>10.07.2026</a:t>
            </a:fld>
            <a:endParaRPr lang="uk-UA"/>
          </a:p>
        </p:txBody>
      </p:sp>
      <p:sp>
        <p:nvSpPr>
          <p:cNvPr id="5" name="Нижний колонтитул 4"/>
          <p:cNvSpPr>
            <a:spLocks noGrp="1"/>
          </p:cNvSpPr>
          <p:nvPr>
            <p:ph type="ftr" sz="quarter" idx="3"/>
          </p:nvPr>
        </p:nvSpPr>
        <p:spPr bwMode="auto">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uk-UA"/>
          </a:p>
        </p:txBody>
      </p:sp>
      <p:sp>
        <p:nvSpPr>
          <p:cNvPr id="6" name="Номер слайда 5"/>
          <p:cNvSpPr>
            <a:spLocks noGrp="1"/>
          </p:cNvSpPr>
          <p:nvPr>
            <p:ph type="sldNum" sz="quarter" idx="4"/>
          </p:nvPr>
        </p:nvSpPr>
        <p:spPr bwMode="auto">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EA817AF-ABCD-4CF0-8950-E01922773A3C}" type="slidenum">
              <a:rPr lang="uk-UA"/>
              <a:t>‹№›</a:t>
            </a:fld>
            <a:endParaRPr lang="uk-U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a:lnSpc>
          <a:spcPct val="90000"/>
        </a:lnSpc>
        <a:spcBef>
          <a:spcPts val="0"/>
        </a:spcBef>
        <a:buNone/>
        <a:defRPr sz="4400">
          <a:solidFill>
            <a:schemeClr val="tx1"/>
          </a:solidFill>
          <a:latin typeface="+mj-lt"/>
          <a:ea typeface="+mj-ea"/>
          <a:cs typeface="+mj-cs"/>
        </a:defRPr>
      </a:lvl1pPr>
    </p:titleStyle>
    <p:body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uk-UA"/>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2.jp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2.jpg"/><Relationship Id="rId4" Type="http://schemas.openxmlformats.org/officeDocument/2006/relationships/image" Target="../media/image7.png"/><Relationship Id="rId5" Type="http://schemas.openxmlformats.org/officeDocument/2006/relationships/image" Target="../media/image8.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2.jpg"/><Relationship Id="rId4" Type="http://schemas.openxmlformats.org/officeDocument/2006/relationships/image" Target="../media/image9.png"/><Relationship Id="rId5" Type="http://schemas.openxmlformats.org/officeDocument/2006/relationships/image" Target="../media/image10.png"/><Relationship Id="rId6" Type="http://schemas.openxmlformats.org/officeDocument/2006/relationships/image" Target="../media/image11.emf"/><Relationship Id="rId7" Type="http://schemas.openxmlformats.org/officeDocument/2006/relationships/image" Target="../media/image12.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2.jpg"/><Relationship Id="rId4" Type="http://schemas.openxmlformats.org/officeDocument/2006/relationships/image" Target="../media/image13.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2.jpg"/><Relationship Id="rId4" Type="http://schemas.openxmlformats.org/officeDocument/2006/relationships/image" Target="../media/image14.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2.jpg"/><Relationship Id="rId4" Type="http://schemas.openxmlformats.org/officeDocument/2006/relationships/image" Target="../media/image15.png"/><Relationship Id="rId5" Type="http://schemas.openxmlformats.org/officeDocument/2006/relationships/image" Target="../media/image16.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 Id="rId3" Type="http://schemas.openxmlformats.org/officeDocument/2006/relationships/image" Target="../media/image2.jp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pic>
        <p:nvPicPr>
          <p:cNvPr id="2" name="Рисунок 1"/>
          <p:cNvPicPr>
            <a:picLocks noChangeAspect="1"/>
          </p:cNvPicPr>
          <p:nvPr/>
        </p:nvPicPr>
        <p:blipFill>
          <a:blip r:embed="rId3"/>
          <a:stretch/>
        </p:blipFill>
        <p:spPr bwMode="auto">
          <a:xfrm>
            <a:off x="0" y="-34208"/>
            <a:ext cx="12252960" cy="6892207"/>
          </a:xfrm>
          <a:prstGeom prst="rect">
            <a:avLst/>
          </a:prstGeom>
        </p:spPr>
      </p:pic>
      <p:sp>
        <p:nvSpPr>
          <p:cNvPr id="3" name="TextBox 2"/>
          <p:cNvSpPr txBox="1"/>
          <p:nvPr/>
        </p:nvSpPr>
        <p:spPr bwMode="auto">
          <a:xfrm>
            <a:off x="3213665" y="3441614"/>
            <a:ext cx="5825634" cy="2589812"/>
          </a:xfrm>
          <a:prstGeom prst="rect">
            <a:avLst/>
          </a:prstGeom>
          <a:noFill/>
        </p:spPr>
        <p:txBody>
          <a:bodyPr wrap="none" rtlCol="0">
            <a:spAutoFit/>
          </a:bodyPr>
          <a:lstStyle/>
          <a:p>
            <a:pPr algn="ctr">
              <a:lnSpc>
                <a:spcPct val="150000"/>
              </a:lnSpc>
              <a:defRPr/>
            </a:pPr>
            <a:r>
              <a:rPr lang="uk-UA" sz="2800">
                <a:solidFill>
                  <a:srgbClr val="182947"/>
                </a:solidFill>
                <a:latin typeface="Proxima Nova Rg"/>
              </a:rPr>
              <a:t>З В І Т</a:t>
            </a:r>
            <a:endParaRPr/>
          </a:p>
          <a:p>
            <a:pPr algn="ctr">
              <a:lnSpc>
                <a:spcPct val="150000"/>
              </a:lnSpc>
              <a:defRPr/>
            </a:pPr>
            <a:r>
              <a:rPr lang="uk-UA" sz="2800">
                <a:solidFill>
                  <a:srgbClr val="182947"/>
                </a:solidFill>
                <a:latin typeface="Proxima Nova Rg"/>
              </a:rPr>
              <a:t>За І півріччя 2026 </a:t>
            </a:r>
            <a:r>
              <a:rPr lang="uk-UA" sz="2800">
                <a:solidFill>
                  <a:srgbClr val="182947"/>
                </a:solidFill>
                <a:latin typeface="Proxima Nova Rg"/>
              </a:rPr>
              <a:t>року </a:t>
            </a:r>
            <a:endParaRPr/>
          </a:p>
          <a:p>
            <a:pPr algn="ctr">
              <a:lnSpc>
                <a:spcPct val="150000"/>
              </a:lnSpc>
              <a:defRPr/>
            </a:pPr>
            <a:r>
              <a:rPr lang="uk-UA" sz="2800">
                <a:solidFill>
                  <a:srgbClr val="182947"/>
                </a:solidFill>
                <a:latin typeface="Proxima Nova Rg"/>
              </a:rPr>
              <a:t>поліцейських офіцерів громади</a:t>
            </a:r>
            <a:endParaRPr/>
          </a:p>
          <a:p>
            <a:pPr algn="ctr">
              <a:lnSpc>
                <a:spcPct val="150000"/>
              </a:lnSpc>
              <a:defRPr/>
            </a:pPr>
            <a:r>
              <a:rPr lang="uk-UA" sz="2800">
                <a:solidFill>
                  <a:srgbClr val="002060"/>
                </a:solidFill>
                <a:latin typeface="Proxima Nova Rg"/>
              </a:rPr>
              <a:t>Сновської</a:t>
            </a:r>
            <a:r>
              <a:rPr lang="uk-UA" sz="2800">
                <a:solidFill>
                  <a:srgbClr val="002060"/>
                </a:solidFill>
                <a:latin typeface="Proxima Nova Rg"/>
              </a:rPr>
              <a:t> територіальної</a:t>
            </a:r>
            <a:r>
              <a:rPr lang="uk-UA" sz="2800">
                <a:solidFill>
                  <a:srgbClr val="182947"/>
                </a:solidFill>
                <a:latin typeface="Proxima Nova Rg"/>
              </a:rPr>
              <a:t> громади</a:t>
            </a:r>
            <a:endParaRPr/>
          </a:p>
        </p:txBody>
      </p:sp>
      <p:cxnSp>
        <p:nvCxnSpPr>
          <p:cNvPr id="6" name="Прямая соединительная линия 5"/>
          <p:cNvCxnSpPr>
            <a:cxnSpLocks/>
          </p:cNvCxnSpPr>
          <p:nvPr/>
        </p:nvCxnSpPr>
        <p:spPr bwMode="auto">
          <a:xfrm>
            <a:off x="231354" y="1916935"/>
            <a:ext cx="4583017" cy="11017"/>
          </a:xfrm>
          <a:prstGeom prst="line">
            <a:avLst/>
          </a:prstGeom>
          <a:ln w="19050"/>
        </p:spPr>
        <p:style>
          <a:lnRef idx="1">
            <a:schemeClr val="accent4"/>
          </a:lnRef>
          <a:fillRef idx="0">
            <a:schemeClr val="accent4"/>
          </a:fillRef>
          <a:effectRef idx="0">
            <a:schemeClr val="accent4"/>
          </a:effectRef>
          <a:fontRef idx="minor">
            <a:schemeClr val="tx1"/>
          </a:fontRef>
        </p:style>
      </p:cxnSp>
      <p:cxnSp>
        <p:nvCxnSpPr>
          <p:cNvPr id="7" name="Прямая соединительная линия 6"/>
          <p:cNvCxnSpPr>
            <a:cxnSpLocks/>
          </p:cNvCxnSpPr>
          <p:nvPr/>
        </p:nvCxnSpPr>
        <p:spPr bwMode="auto">
          <a:xfrm>
            <a:off x="7346414" y="1927952"/>
            <a:ext cx="4583017" cy="11017"/>
          </a:xfrm>
          <a:prstGeom prst="line">
            <a:avLst/>
          </a:prstGeom>
          <a:ln w="19050"/>
        </p:spPr>
        <p:style>
          <a:lnRef idx="1">
            <a:schemeClr val="accent4"/>
          </a:lnRef>
          <a:fillRef idx="0">
            <a:schemeClr val="accent4"/>
          </a:fillRef>
          <a:effectRef idx="0">
            <a:schemeClr val="accent4"/>
          </a:effectRef>
          <a:fontRef idx="minor">
            <a:schemeClr val="tx1"/>
          </a:fontRef>
        </p:style>
      </p:cxn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pic>
        <p:nvPicPr>
          <p:cNvPr id="2" name="Рисунок 1"/>
          <p:cNvPicPr>
            <a:picLocks noChangeAspect="1"/>
          </p:cNvPicPr>
          <p:nvPr/>
        </p:nvPicPr>
        <p:blipFill>
          <a:blip r:embed="rId3"/>
          <a:stretch/>
        </p:blipFill>
        <p:spPr bwMode="auto">
          <a:xfrm>
            <a:off x="13855" y="13855"/>
            <a:ext cx="12258677" cy="6857960"/>
          </a:xfrm>
          <a:prstGeom prst="rect">
            <a:avLst/>
          </a:prstGeom>
        </p:spPr>
      </p:pic>
      <p:pic>
        <p:nvPicPr>
          <p:cNvPr id="6" name="Рисунок 5"/>
          <p:cNvPicPr>
            <a:picLocks noChangeAspect="1"/>
          </p:cNvPicPr>
          <p:nvPr/>
        </p:nvPicPr>
        <p:blipFill>
          <a:blip r:embed="rId4"/>
          <a:stretch/>
        </p:blipFill>
        <p:spPr bwMode="auto">
          <a:xfrm>
            <a:off x="906132" y="2127741"/>
            <a:ext cx="753535" cy="753535"/>
          </a:xfrm>
          <a:prstGeom prst="rect">
            <a:avLst/>
          </a:prstGeom>
        </p:spPr>
      </p:pic>
      <p:sp>
        <p:nvSpPr>
          <p:cNvPr id="8" name="TextBox 7"/>
          <p:cNvSpPr txBox="1"/>
          <p:nvPr/>
        </p:nvSpPr>
        <p:spPr bwMode="auto">
          <a:xfrm>
            <a:off x="2815798" y="2242897"/>
            <a:ext cx="6987810" cy="523220"/>
          </a:xfrm>
          <a:prstGeom prst="rect">
            <a:avLst/>
          </a:prstGeom>
          <a:noFill/>
        </p:spPr>
        <p:txBody>
          <a:bodyPr wrap="none" rtlCol="0">
            <a:spAutoFit/>
          </a:bodyPr>
          <a:lstStyle/>
          <a:p>
            <a:pPr>
              <a:defRPr/>
            </a:pPr>
            <a:r>
              <a:rPr lang="uk-UA" sz="2800">
                <a:solidFill>
                  <a:srgbClr val="182947"/>
                </a:solidFill>
                <a:latin typeface="Proxima Nova Lt"/>
              </a:rPr>
              <a:t>населених пунктів на території громади</a:t>
            </a:r>
            <a:endParaRPr/>
          </a:p>
        </p:txBody>
      </p:sp>
      <p:sp>
        <p:nvSpPr>
          <p:cNvPr id="9" name="TextBox 8"/>
          <p:cNvSpPr txBox="1"/>
          <p:nvPr/>
        </p:nvSpPr>
        <p:spPr bwMode="auto">
          <a:xfrm>
            <a:off x="2098764" y="2212120"/>
            <a:ext cx="633507" cy="584775"/>
          </a:xfrm>
          <a:prstGeom prst="rect">
            <a:avLst/>
          </a:prstGeom>
          <a:noFill/>
        </p:spPr>
        <p:txBody>
          <a:bodyPr wrap="none" rtlCol="0">
            <a:spAutoFit/>
          </a:bodyPr>
          <a:lstStyle/>
          <a:p>
            <a:pPr>
              <a:defRPr/>
            </a:pPr>
            <a:r>
              <a:rPr lang="uk-UA" sz="3200">
                <a:solidFill>
                  <a:srgbClr val="002060"/>
                </a:solidFill>
                <a:latin typeface="Proxima Nova Rg"/>
              </a:rPr>
              <a:t>57</a:t>
            </a:r>
            <a:endParaRPr/>
          </a:p>
        </p:txBody>
      </p:sp>
      <p:pic>
        <p:nvPicPr>
          <p:cNvPr id="10" name="Рисунок 9"/>
          <p:cNvPicPr>
            <a:picLocks noChangeAspect="1"/>
          </p:cNvPicPr>
          <p:nvPr/>
        </p:nvPicPr>
        <p:blipFill>
          <a:blip r:embed="rId5"/>
          <a:stretch/>
        </p:blipFill>
        <p:spPr bwMode="auto">
          <a:xfrm>
            <a:off x="872296" y="3390964"/>
            <a:ext cx="812091" cy="757474"/>
          </a:xfrm>
          <a:prstGeom prst="rect">
            <a:avLst/>
          </a:prstGeom>
        </p:spPr>
      </p:pic>
      <p:sp>
        <p:nvSpPr>
          <p:cNvPr id="11" name="TextBox 10"/>
          <p:cNvSpPr txBox="1"/>
          <p:nvPr/>
        </p:nvSpPr>
        <p:spPr bwMode="auto">
          <a:xfrm>
            <a:off x="2206711" y="3529158"/>
            <a:ext cx="1898277" cy="523220"/>
          </a:xfrm>
          <a:prstGeom prst="rect">
            <a:avLst/>
          </a:prstGeom>
          <a:noFill/>
        </p:spPr>
        <p:txBody>
          <a:bodyPr wrap="none" rtlCol="0">
            <a:spAutoFit/>
          </a:bodyPr>
          <a:lstStyle/>
          <a:p>
            <a:pPr>
              <a:defRPr/>
            </a:pPr>
            <a:r>
              <a:rPr lang="uk-UA" sz="2800">
                <a:solidFill>
                  <a:srgbClr val="182947"/>
                </a:solidFill>
                <a:latin typeface="Proxima Nova Lt"/>
              </a:rPr>
              <a:t>Проживає</a:t>
            </a:r>
            <a:endParaRPr/>
          </a:p>
        </p:txBody>
      </p:sp>
      <p:sp>
        <p:nvSpPr>
          <p:cNvPr id="12" name="TextBox 11"/>
          <p:cNvSpPr txBox="1"/>
          <p:nvPr/>
        </p:nvSpPr>
        <p:spPr bwMode="auto">
          <a:xfrm>
            <a:off x="4169420" y="3531892"/>
            <a:ext cx="1162498" cy="523220"/>
          </a:xfrm>
          <a:prstGeom prst="rect">
            <a:avLst/>
          </a:prstGeom>
          <a:noFill/>
        </p:spPr>
        <p:txBody>
          <a:bodyPr wrap="none" rtlCol="0">
            <a:spAutoFit/>
          </a:bodyPr>
          <a:lstStyle/>
          <a:p>
            <a:pPr>
              <a:defRPr/>
            </a:pPr>
            <a:r>
              <a:rPr lang="uk-UA" sz="2800">
                <a:solidFill>
                  <a:srgbClr val="002060"/>
                </a:solidFill>
                <a:latin typeface="Proxima Nova Rg"/>
              </a:rPr>
              <a:t>20230</a:t>
            </a:r>
            <a:endParaRPr/>
          </a:p>
        </p:txBody>
      </p:sp>
      <p:sp>
        <p:nvSpPr>
          <p:cNvPr id="14" name="TextBox 13"/>
          <p:cNvSpPr txBox="1"/>
          <p:nvPr/>
        </p:nvSpPr>
        <p:spPr bwMode="auto">
          <a:xfrm>
            <a:off x="2267514" y="4621456"/>
            <a:ext cx="6294595" cy="954107"/>
          </a:xfrm>
          <a:prstGeom prst="rect">
            <a:avLst/>
          </a:prstGeom>
          <a:noFill/>
        </p:spPr>
        <p:txBody>
          <a:bodyPr wrap="square" rtlCol="0">
            <a:spAutoFit/>
          </a:bodyPr>
          <a:lstStyle/>
          <a:p>
            <a:pPr>
              <a:defRPr/>
            </a:pPr>
            <a:r>
              <a:rPr lang="uk-UA" sz="2800">
                <a:solidFill>
                  <a:srgbClr val="182947"/>
                </a:solidFill>
                <a:latin typeface="Proxima Nova Lt"/>
              </a:rPr>
              <a:t>Поліцейські офіцери громади, які обслуговують ТГ</a:t>
            </a:r>
            <a:endParaRPr/>
          </a:p>
        </p:txBody>
      </p:sp>
      <p:sp>
        <p:nvSpPr>
          <p:cNvPr id="16" name="Овал 15"/>
          <p:cNvSpPr/>
          <p:nvPr/>
        </p:nvSpPr>
        <p:spPr bwMode="auto">
          <a:xfrm>
            <a:off x="900161" y="4600083"/>
            <a:ext cx="753535" cy="753535"/>
          </a:xfrm>
          <a:prstGeom prst="ellipse">
            <a:avLst/>
          </a:prstGeom>
          <a:ln w="28575"/>
        </p:spPr>
        <p:style>
          <a:lnRef idx="2">
            <a:schemeClr val="dk1"/>
          </a:lnRef>
          <a:fillRef idx="1">
            <a:schemeClr val="lt1"/>
          </a:fillRef>
          <a:effectRef idx="0">
            <a:schemeClr val="dk1"/>
          </a:effectRef>
          <a:fontRef idx="minor">
            <a:schemeClr val="dk1"/>
          </a:fontRef>
        </p:style>
        <p:txBody>
          <a:bodyPr rtlCol="0" anchor="ctr"/>
          <a:lstStyle/>
          <a:p>
            <a:pPr algn="ctr">
              <a:defRPr/>
            </a:pPr>
            <a:endParaRPr lang="uk-UA"/>
          </a:p>
        </p:txBody>
      </p:sp>
      <p:pic>
        <p:nvPicPr>
          <p:cNvPr id="13" name="Рисунок 12"/>
          <p:cNvPicPr>
            <a:picLocks noChangeAspect="1"/>
          </p:cNvPicPr>
          <p:nvPr/>
        </p:nvPicPr>
        <p:blipFill>
          <a:blip r:embed="rId6"/>
          <a:stretch/>
        </p:blipFill>
        <p:spPr bwMode="auto">
          <a:xfrm>
            <a:off x="998841" y="4698763"/>
            <a:ext cx="556176" cy="556176"/>
          </a:xfrm>
          <a:prstGeom prst="rect">
            <a:avLst/>
          </a:prstGeom>
        </p:spPr>
      </p:pic>
      <p:sp>
        <p:nvSpPr>
          <p:cNvPr id="18" name="TextBox 17"/>
          <p:cNvSpPr txBox="1"/>
          <p:nvPr/>
        </p:nvSpPr>
        <p:spPr bwMode="auto">
          <a:xfrm>
            <a:off x="260272" y="579421"/>
            <a:ext cx="2468946" cy="523220"/>
          </a:xfrm>
          <a:prstGeom prst="rect">
            <a:avLst/>
          </a:prstGeom>
          <a:noFill/>
        </p:spPr>
        <p:txBody>
          <a:bodyPr wrap="none" rtlCol="0">
            <a:spAutoFit/>
          </a:bodyPr>
          <a:lstStyle/>
          <a:p>
            <a:pPr>
              <a:defRPr/>
            </a:pPr>
            <a:r>
              <a:rPr lang="uk-UA" sz="2800">
                <a:solidFill>
                  <a:schemeClr val="bg1"/>
                </a:solidFill>
                <a:latin typeface="Proxima Nova Rg"/>
              </a:rPr>
              <a:t>СНОВСЬКА ТГ</a:t>
            </a:r>
            <a:endParaRPr/>
          </a:p>
        </p:txBody>
      </p:sp>
      <p:cxnSp>
        <p:nvCxnSpPr>
          <p:cNvPr id="19" name="Прямая соединительная линия 18"/>
          <p:cNvCxnSpPr>
            <a:cxnSpLocks/>
          </p:cNvCxnSpPr>
          <p:nvPr/>
        </p:nvCxnSpPr>
        <p:spPr bwMode="auto">
          <a:xfrm flipH="1">
            <a:off x="1879251" y="1982579"/>
            <a:ext cx="17185" cy="3644023"/>
          </a:xfrm>
          <a:prstGeom prst="line">
            <a:avLst/>
          </a:prstGeom>
          <a:ln w="19050"/>
        </p:spPr>
        <p:style>
          <a:lnRef idx="2">
            <a:schemeClr val="accent4"/>
          </a:lnRef>
          <a:fillRef idx="0">
            <a:schemeClr val="accent4"/>
          </a:fillRef>
          <a:effectRef idx="1">
            <a:schemeClr val="accent4"/>
          </a:effectRef>
          <a:fontRef idx="minor">
            <a:schemeClr val="tx1"/>
          </a:fontRef>
        </p:style>
      </p:cxnSp>
      <p:sp>
        <p:nvSpPr>
          <p:cNvPr id="4" name="TextBox 3"/>
          <p:cNvSpPr txBox="1"/>
          <p:nvPr/>
        </p:nvSpPr>
        <p:spPr bwMode="auto">
          <a:xfrm>
            <a:off x="5443572" y="3507829"/>
            <a:ext cx="1994457" cy="523220"/>
          </a:xfrm>
          <a:prstGeom prst="rect">
            <a:avLst/>
          </a:prstGeom>
          <a:noFill/>
        </p:spPr>
        <p:txBody>
          <a:bodyPr wrap="none" rtlCol="0">
            <a:spAutoFit/>
          </a:bodyPr>
          <a:lstStyle/>
          <a:p>
            <a:pPr>
              <a:defRPr/>
            </a:pPr>
            <a:r>
              <a:rPr lang="uk-UA" sz="2800">
                <a:solidFill>
                  <a:srgbClr val="182947"/>
                </a:solidFill>
                <a:latin typeface="Proxima Nova Lt"/>
              </a:rPr>
              <a:t>мешканців</a:t>
            </a:r>
            <a:endParaRPr/>
          </a:p>
        </p:txBody>
      </p:sp>
      <p:sp>
        <p:nvSpPr>
          <p:cNvPr id="5" name="Прямоугольник 4"/>
          <p:cNvSpPr/>
          <p:nvPr/>
        </p:nvSpPr>
        <p:spPr bwMode="auto">
          <a:xfrm>
            <a:off x="2627732" y="5833658"/>
            <a:ext cx="6096000" cy="689869"/>
          </a:xfrm>
          <a:prstGeom prst="rect">
            <a:avLst/>
          </a:prstGeom>
        </p:spPr>
        <p:txBody>
          <a:bodyPr>
            <a:spAutoFit/>
          </a:bodyPr>
          <a:lstStyle/>
          <a:p>
            <a:pPr lvl="0">
              <a:lnSpc>
                <a:spcPct val="107000"/>
              </a:lnSpc>
              <a:spcAft>
                <a:spcPts val="0"/>
              </a:spcAft>
              <a:defRPr/>
            </a:pPr>
            <a:r>
              <a:rPr lang="uk-UA" sz="1900" spc="300">
                <a:solidFill>
                  <a:srgbClr val="002060"/>
                </a:solidFill>
                <a:latin typeface="Proxima Nova Lt"/>
                <a:ea typeface="Calibri"/>
                <a:cs typeface="Times New Roman"/>
              </a:rPr>
              <a:t>КРИВЕНКО Денис Анатолійович</a:t>
            </a:r>
            <a:endParaRPr lang="uk-UA" sz="1900">
              <a:solidFill>
                <a:srgbClr val="002060"/>
              </a:solidFill>
              <a:latin typeface="Proxima Nova Lt"/>
              <a:ea typeface="Calibri"/>
              <a:cs typeface="Times New Roman"/>
            </a:endParaRPr>
          </a:p>
          <a:p>
            <a:pPr lvl="0">
              <a:lnSpc>
                <a:spcPct val="107000"/>
              </a:lnSpc>
              <a:spcAft>
                <a:spcPts val="800"/>
              </a:spcAft>
              <a:defRPr/>
            </a:pPr>
            <a:r>
              <a:rPr lang="uk-UA" sz="1900" spc="300">
                <a:solidFill>
                  <a:srgbClr val="002060"/>
                </a:solidFill>
                <a:latin typeface="Proxima Nova Lt"/>
                <a:ea typeface="Calibri"/>
                <a:cs typeface="Times New Roman"/>
              </a:rPr>
              <a:t>ЖАЛОВСЬКИЙ Микола Олександрович</a:t>
            </a:r>
            <a:endParaRPr lang="uk-UA" sz="1900">
              <a:solidFill>
                <a:srgbClr val="002060"/>
              </a:solidFill>
              <a:latin typeface="Proxima Nova Lt"/>
              <a:ea typeface="Calibri"/>
              <a:cs typeface="Times New Roman"/>
            </a:endParaRPr>
          </a:p>
        </p:txBody>
      </p:sp>
      <p:sp>
        <p:nvSpPr>
          <p:cNvPr id="7" name="TextBox 6"/>
          <p:cNvSpPr txBox="1"/>
          <p:nvPr/>
        </p:nvSpPr>
        <p:spPr bwMode="auto">
          <a:xfrm>
            <a:off x="8067184" y="5030955"/>
            <a:ext cx="428322" cy="584775"/>
          </a:xfrm>
          <a:prstGeom prst="rect">
            <a:avLst/>
          </a:prstGeom>
          <a:noFill/>
        </p:spPr>
        <p:txBody>
          <a:bodyPr wrap="none" rtlCol="0">
            <a:spAutoFit/>
          </a:bodyPr>
          <a:lstStyle/>
          <a:p>
            <a:pPr>
              <a:defRPr/>
            </a:pPr>
            <a:r>
              <a:rPr lang="uk-UA" sz="3200" b="1">
                <a:solidFill>
                  <a:srgbClr val="002060"/>
                </a:solidFill>
                <a:latin typeface="Proxima Nova Rg"/>
              </a:rPr>
              <a:t>2</a:t>
            </a:r>
            <a:endParaRPr/>
          </a:p>
        </p:txBody>
      </p:sp>
      <p:pic>
        <p:nvPicPr>
          <p:cNvPr id="17" name="Рисунок 16"/>
          <p:cNvPicPr>
            <a:picLocks noChangeAspect="1"/>
          </p:cNvPicPr>
          <p:nvPr/>
        </p:nvPicPr>
        <p:blipFill>
          <a:blip r:embed="rId7"/>
          <a:stretch/>
        </p:blipFill>
        <p:spPr bwMode="auto">
          <a:xfrm>
            <a:off x="9809729" y="1900715"/>
            <a:ext cx="1619670" cy="1279934"/>
          </a:xfrm>
          <a:prstGeom prst="rect">
            <a:avLst/>
          </a:prstGeom>
        </p:spPr>
      </p:pic>
      <p:cxnSp>
        <p:nvCxnSpPr>
          <p:cNvPr id="20" name="Google Shape;109;p2"/>
          <p:cNvCxnSpPr>
            <a:cxnSpLocks/>
          </p:cNvCxnSpPr>
          <p:nvPr/>
        </p:nvCxnSpPr>
        <p:spPr bwMode="auto">
          <a:xfrm flipH="1">
            <a:off x="9054217" y="1863406"/>
            <a:ext cx="12715" cy="4637359"/>
          </a:xfrm>
          <a:prstGeom prst="straightConnector1">
            <a:avLst/>
          </a:prstGeom>
          <a:noFill/>
          <a:ln w="38100" cap="flat" cmpd="sng">
            <a:solidFill>
              <a:schemeClr val="accent4"/>
            </a:solidFill>
            <a:prstDash val="solid"/>
            <a:miter lim="800000"/>
            <a:headEnd type="none" w="sm" len="sm"/>
            <a:tailEnd type="none" w="sm" len="sm"/>
          </a:ln>
        </p:spPr>
      </p:cxnSp>
      <p:sp>
        <p:nvSpPr>
          <p:cNvPr id="21" name="Google Shape;100;p2"/>
          <p:cNvSpPr txBox="1"/>
          <p:nvPr/>
        </p:nvSpPr>
        <p:spPr bwMode="auto">
          <a:xfrm>
            <a:off x="9204098" y="3240490"/>
            <a:ext cx="2987902" cy="830956"/>
          </a:xfrm>
          <a:prstGeom prst="rect">
            <a:avLst/>
          </a:prstGeom>
          <a:noFill/>
          <a:ln>
            <a:noFill/>
          </a:ln>
        </p:spPr>
        <p:txBody>
          <a:bodyPr spcFirstLastPara="1" wrap="square" lIns="91425" tIns="45700" rIns="91425" bIns="45700" anchor="t" anchorCtr="0">
            <a:spAutoFit/>
          </a:bodyPr>
          <a:lstStyle/>
          <a:p>
            <a:pPr marL="0" marR="0" lvl="0" indent="0" algn="ctr">
              <a:spcBef>
                <a:spcPts val="0"/>
              </a:spcBef>
              <a:spcAft>
                <a:spcPts val="0"/>
              </a:spcAft>
              <a:buNone/>
              <a:defRPr/>
            </a:pPr>
            <a:r>
              <a:rPr lang="uk-UA" sz="2400">
                <a:solidFill>
                  <a:srgbClr val="182947"/>
                </a:solidFill>
                <a:latin typeface="Proxima Nova"/>
                <a:ea typeface="Proxima Nova"/>
                <a:cs typeface="Proxima Nova"/>
              </a:rPr>
              <a:t>У громаді зареєстровано </a:t>
            </a:r>
            <a:endParaRPr sz="2400">
              <a:solidFill>
                <a:srgbClr val="182947"/>
              </a:solidFill>
              <a:latin typeface="Proxima Nova"/>
              <a:ea typeface="Proxima Nova"/>
              <a:cs typeface="Proxima Nova"/>
            </a:endParaRPr>
          </a:p>
        </p:txBody>
      </p:sp>
      <p:sp>
        <p:nvSpPr>
          <p:cNvPr id="22" name="Google Shape;104;p2"/>
          <p:cNvSpPr txBox="1"/>
          <p:nvPr/>
        </p:nvSpPr>
        <p:spPr bwMode="auto">
          <a:xfrm>
            <a:off x="9891615" y="4228267"/>
            <a:ext cx="1426947" cy="523180"/>
          </a:xfrm>
          <a:prstGeom prst="rect">
            <a:avLst/>
          </a:prstGeom>
          <a:noFill/>
          <a:ln>
            <a:noFill/>
          </a:ln>
        </p:spPr>
        <p:txBody>
          <a:bodyPr spcFirstLastPara="1" wrap="square" lIns="91425" tIns="45700" rIns="91425" bIns="45700" anchor="t" anchorCtr="0">
            <a:spAutoFit/>
          </a:bodyPr>
          <a:lstStyle/>
          <a:p>
            <a:pPr marL="0" marR="0" lvl="0" indent="0" algn="l">
              <a:spcBef>
                <a:spcPts val="0"/>
              </a:spcBef>
              <a:spcAft>
                <a:spcPts val="0"/>
              </a:spcAft>
              <a:buNone/>
              <a:defRPr/>
            </a:pPr>
            <a:r>
              <a:rPr lang="uk-UA" sz="2800">
                <a:solidFill>
                  <a:schemeClr val="tx2">
                    <a:lumMod val="75000"/>
                  </a:schemeClr>
                </a:solidFill>
                <a:latin typeface="Proxima Nova"/>
                <a:ea typeface="Proxima Nova"/>
                <a:cs typeface="Proxima Nova"/>
              </a:rPr>
              <a:t>1376</a:t>
            </a:r>
            <a:endParaRPr sz="2800">
              <a:solidFill>
                <a:schemeClr val="tx2">
                  <a:lumMod val="75000"/>
                </a:schemeClr>
              </a:solidFill>
              <a:latin typeface="Proxima Nova"/>
              <a:ea typeface="Proxima Nova"/>
              <a:cs typeface="Proxima Nova"/>
            </a:endParaRPr>
          </a:p>
        </p:txBody>
      </p:sp>
      <p:sp>
        <p:nvSpPr>
          <p:cNvPr id="23" name="Google Shape;100;p2"/>
          <p:cNvSpPr txBox="1"/>
          <p:nvPr/>
        </p:nvSpPr>
        <p:spPr bwMode="auto">
          <a:xfrm>
            <a:off x="8944145" y="5022275"/>
            <a:ext cx="3247855" cy="830956"/>
          </a:xfrm>
          <a:prstGeom prst="rect">
            <a:avLst/>
          </a:prstGeom>
          <a:noFill/>
          <a:ln>
            <a:noFill/>
          </a:ln>
        </p:spPr>
        <p:txBody>
          <a:bodyPr spcFirstLastPara="1" wrap="square" lIns="91425" tIns="45700" rIns="91425" bIns="45700" anchor="t" anchorCtr="0">
            <a:spAutoFit/>
          </a:bodyPr>
          <a:lstStyle/>
          <a:p>
            <a:pPr marL="0" marR="0" lvl="0" indent="0" algn="ctr">
              <a:spcBef>
                <a:spcPts val="0"/>
              </a:spcBef>
              <a:spcAft>
                <a:spcPts val="0"/>
              </a:spcAft>
              <a:buNone/>
              <a:defRPr/>
            </a:pPr>
            <a:r>
              <a:rPr lang="uk-UA" sz="2400">
                <a:solidFill>
                  <a:srgbClr val="182947"/>
                </a:solidFill>
                <a:latin typeface="Proxima Nova"/>
                <a:ea typeface="Proxima Nova"/>
                <a:cs typeface="Proxima Nova"/>
              </a:rPr>
              <a:t>внутрішньо</a:t>
            </a:r>
            <a:endParaRPr/>
          </a:p>
          <a:p>
            <a:pPr marL="0" marR="0" lvl="0" indent="0" algn="ctr">
              <a:spcBef>
                <a:spcPts val="0"/>
              </a:spcBef>
              <a:spcAft>
                <a:spcPts val="0"/>
              </a:spcAft>
              <a:buNone/>
              <a:defRPr/>
            </a:pPr>
            <a:r>
              <a:rPr lang="uk-UA" sz="2400">
                <a:solidFill>
                  <a:srgbClr val="182947"/>
                </a:solidFill>
                <a:latin typeface="Proxima Nova"/>
                <a:ea typeface="Proxima Nova"/>
                <a:cs typeface="Proxima Nova"/>
              </a:rPr>
              <a:t>переміщених осіб</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pic>
        <p:nvPicPr>
          <p:cNvPr id="2" name="Рисунок 1"/>
          <p:cNvPicPr>
            <a:picLocks noChangeAspect="1"/>
          </p:cNvPicPr>
          <p:nvPr/>
        </p:nvPicPr>
        <p:blipFill>
          <a:blip r:embed="rId3"/>
          <a:stretch/>
        </p:blipFill>
        <p:spPr bwMode="auto">
          <a:xfrm>
            <a:off x="0" y="0"/>
            <a:ext cx="12192001" cy="6857960"/>
          </a:xfrm>
          <a:prstGeom prst="rect">
            <a:avLst/>
          </a:prstGeom>
        </p:spPr>
      </p:pic>
      <p:pic>
        <p:nvPicPr>
          <p:cNvPr id="4" name="Рисунок 3"/>
          <p:cNvPicPr>
            <a:picLocks noChangeAspect="1"/>
          </p:cNvPicPr>
          <p:nvPr/>
        </p:nvPicPr>
        <p:blipFill>
          <a:blip r:embed="rId4"/>
          <a:stretch/>
        </p:blipFill>
        <p:spPr bwMode="auto">
          <a:xfrm>
            <a:off x="2658822" y="2286000"/>
            <a:ext cx="629510" cy="629510"/>
          </a:xfrm>
          <a:prstGeom prst="rect">
            <a:avLst/>
          </a:prstGeom>
        </p:spPr>
      </p:pic>
      <p:pic>
        <p:nvPicPr>
          <p:cNvPr id="5" name="Рисунок 4"/>
          <p:cNvPicPr>
            <a:picLocks noChangeAspect="1"/>
          </p:cNvPicPr>
          <p:nvPr/>
        </p:nvPicPr>
        <p:blipFill>
          <a:blip r:embed="rId5"/>
          <a:stretch/>
        </p:blipFill>
        <p:spPr bwMode="auto">
          <a:xfrm>
            <a:off x="8974270" y="2286000"/>
            <a:ext cx="608739" cy="608739"/>
          </a:xfrm>
          <a:prstGeom prst="rect">
            <a:avLst/>
          </a:prstGeom>
        </p:spPr>
      </p:pic>
      <p:sp>
        <p:nvSpPr>
          <p:cNvPr id="6" name="TextBox 5"/>
          <p:cNvSpPr txBox="1"/>
          <p:nvPr/>
        </p:nvSpPr>
        <p:spPr bwMode="auto">
          <a:xfrm>
            <a:off x="1406248" y="2994925"/>
            <a:ext cx="3403496" cy="523220"/>
          </a:xfrm>
          <a:prstGeom prst="rect">
            <a:avLst/>
          </a:prstGeom>
          <a:noFill/>
        </p:spPr>
        <p:txBody>
          <a:bodyPr wrap="none" rtlCol="0">
            <a:spAutoFit/>
          </a:bodyPr>
          <a:lstStyle/>
          <a:p>
            <a:pPr>
              <a:defRPr/>
            </a:pPr>
            <a:r>
              <a:rPr lang="uk-UA" sz="2800">
                <a:solidFill>
                  <a:srgbClr val="182947"/>
                </a:solidFill>
                <a:latin typeface="Proxima Nova Lt"/>
              </a:rPr>
              <a:t>Надійшло викликів</a:t>
            </a:r>
            <a:endParaRPr/>
          </a:p>
        </p:txBody>
      </p:sp>
      <p:sp>
        <p:nvSpPr>
          <p:cNvPr id="7" name="TextBox 6"/>
          <p:cNvSpPr txBox="1"/>
          <p:nvPr/>
        </p:nvSpPr>
        <p:spPr bwMode="auto">
          <a:xfrm>
            <a:off x="7166535" y="2994925"/>
            <a:ext cx="4011034" cy="523220"/>
          </a:xfrm>
          <a:prstGeom prst="rect">
            <a:avLst/>
          </a:prstGeom>
          <a:noFill/>
        </p:spPr>
        <p:txBody>
          <a:bodyPr wrap="none" rtlCol="0">
            <a:spAutoFit/>
          </a:bodyPr>
          <a:lstStyle/>
          <a:p>
            <a:pPr>
              <a:defRPr/>
            </a:pPr>
            <a:r>
              <a:rPr lang="uk-UA" sz="2800">
                <a:solidFill>
                  <a:srgbClr val="182947"/>
                </a:solidFill>
                <a:latin typeface="Proxima Nova Lt"/>
              </a:rPr>
              <a:t>Розглянули матеріалів</a:t>
            </a:r>
            <a:endParaRPr/>
          </a:p>
        </p:txBody>
      </p:sp>
      <p:sp>
        <p:nvSpPr>
          <p:cNvPr id="8" name="TextBox 7"/>
          <p:cNvSpPr txBox="1"/>
          <p:nvPr/>
        </p:nvSpPr>
        <p:spPr bwMode="auto">
          <a:xfrm>
            <a:off x="1286256" y="4175116"/>
            <a:ext cx="1444626" cy="1015663"/>
          </a:xfrm>
          <a:prstGeom prst="rect">
            <a:avLst/>
          </a:prstGeom>
          <a:noFill/>
        </p:spPr>
        <p:txBody>
          <a:bodyPr wrap="none" rtlCol="0">
            <a:spAutoFit/>
          </a:bodyPr>
          <a:lstStyle/>
          <a:p>
            <a:pPr>
              <a:defRPr/>
            </a:pPr>
            <a:r>
              <a:rPr lang="uk-UA" sz="6000">
                <a:solidFill>
                  <a:srgbClr val="182947"/>
                </a:solidFill>
                <a:latin typeface="Proxima Nova Rg"/>
              </a:rPr>
              <a:t>127</a:t>
            </a:r>
            <a:endParaRPr/>
          </a:p>
        </p:txBody>
      </p:sp>
      <p:cxnSp>
        <p:nvCxnSpPr>
          <p:cNvPr id="11" name="Прямая соединительная линия 10"/>
          <p:cNvCxnSpPr>
            <a:cxnSpLocks/>
          </p:cNvCxnSpPr>
          <p:nvPr/>
        </p:nvCxnSpPr>
        <p:spPr bwMode="auto">
          <a:xfrm>
            <a:off x="6095999" y="2579985"/>
            <a:ext cx="0" cy="3620790"/>
          </a:xfrm>
          <a:prstGeom prst="line">
            <a:avLst/>
          </a:prstGeom>
          <a:ln w="19050"/>
        </p:spPr>
        <p:style>
          <a:lnRef idx="2">
            <a:schemeClr val="accent4"/>
          </a:lnRef>
          <a:fillRef idx="0">
            <a:schemeClr val="accent4"/>
          </a:fillRef>
          <a:effectRef idx="1">
            <a:schemeClr val="accent4"/>
          </a:effectRef>
          <a:fontRef idx="minor">
            <a:schemeClr val="tx1"/>
          </a:fontRef>
        </p:style>
      </p:cxnSp>
      <p:sp>
        <p:nvSpPr>
          <p:cNvPr id="10" name="TextBox 9"/>
          <p:cNvSpPr txBox="1"/>
          <p:nvPr/>
        </p:nvSpPr>
        <p:spPr bwMode="auto">
          <a:xfrm>
            <a:off x="518831" y="379319"/>
            <a:ext cx="5319085" cy="954107"/>
          </a:xfrm>
          <a:prstGeom prst="rect">
            <a:avLst/>
          </a:prstGeom>
          <a:noFill/>
        </p:spPr>
        <p:txBody>
          <a:bodyPr wrap="none" rtlCol="0">
            <a:spAutoFit/>
          </a:bodyPr>
          <a:lstStyle/>
          <a:p>
            <a:pPr>
              <a:defRPr/>
            </a:pPr>
            <a:r>
              <a:rPr lang="uk-UA" sz="2800">
                <a:solidFill>
                  <a:schemeClr val="bg1"/>
                </a:solidFill>
                <a:latin typeface="Proxima Nova Rg"/>
              </a:rPr>
              <a:t>РЕЗУЛЬТАТИ ДІЯЛЬНОСТІ ПОГ</a:t>
            </a:r>
            <a:br>
              <a:rPr lang="uk-UA" sz="2800">
                <a:solidFill>
                  <a:schemeClr val="bg1"/>
                </a:solidFill>
                <a:latin typeface="Proxima Nova Rg"/>
              </a:rPr>
            </a:br>
            <a:r>
              <a:rPr lang="uk-UA" sz="2800">
                <a:solidFill>
                  <a:schemeClr val="bg1"/>
                </a:solidFill>
                <a:latin typeface="Proxima Nova Rg"/>
              </a:rPr>
              <a:t>2026 </a:t>
            </a:r>
            <a:endParaRPr/>
          </a:p>
        </p:txBody>
      </p:sp>
      <p:sp>
        <p:nvSpPr>
          <p:cNvPr id="18" name="TextBox 17"/>
          <p:cNvSpPr txBox="1"/>
          <p:nvPr/>
        </p:nvSpPr>
        <p:spPr bwMode="auto">
          <a:xfrm>
            <a:off x="7375042" y="4175116"/>
            <a:ext cx="1444626" cy="1015663"/>
          </a:xfrm>
          <a:prstGeom prst="rect">
            <a:avLst/>
          </a:prstGeom>
          <a:noFill/>
        </p:spPr>
        <p:txBody>
          <a:bodyPr wrap="none" rtlCol="0">
            <a:spAutoFit/>
          </a:bodyPr>
          <a:lstStyle/>
          <a:p>
            <a:pPr algn="ctr">
              <a:defRPr/>
            </a:pPr>
            <a:r>
              <a:rPr lang="uk-UA" sz="6000">
                <a:solidFill>
                  <a:srgbClr val="182947"/>
                </a:solidFill>
                <a:latin typeface="Proxima Nova Rg"/>
              </a:rPr>
              <a:t>127</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pic>
        <p:nvPicPr>
          <p:cNvPr id="2" name="Рисунок 1"/>
          <p:cNvPicPr>
            <a:picLocks noChangeAspect="1"/>
          </p:cNvPicPr>
          <p:nvPr/>
        </p:nvPicPr>
        <p:blipFill>
          <a:blip r:embed="rId3"/>
          <a:stretch/>
        </p:blipFill>
        <p:spPr bwMode="auto">
          <a:xfrm>
            <a:off x="0" y="0"/>
            <a:ext cx="12258677" cy="6857960"/>
          </a:xfrm>
          <a:prstGeom prst="rect">
            <a:avLst/>
          </a:prstGeom>
        </p:spPr>
      </p:pic>
      <p:sp>
        <p:nvSpPr>
          <p:cNvPr id="18" name="TextBox 17"/>
          <p:cNvSpPr txBox="1"/>
          <p:nvPr/>
        </p:nvSpPr>
        <p:spPr bwMode="auto">
          <a:xfrm>
            <a:off x="260272" y="579421"/>
            <a:ext cx="4839786" cy="523220"/>
          </a:xfrm>
          <a:prstGeom prst="rect">
            <a:avLst/>
          </a:prstGeom>
          <a:noFill/>
        </p:spPr>
        <p:txBody>
          <a:bodyPr wrap="none" rtlCol="0">
            <a:spAutoFit/>
          </a:bodyPr>
          <a:lstStyle/>
          <a:p>
            <a:pPr>
              <a:defRPr/>
            </a:pPr>
            <a:r>
              <a:rPr lang="uk-UA" sz="2800">
                <a:solidFill>
                  <a:schemeClr val="bg1"/>
                </a:solidFill>
                <a:latin typeface="Proxima Nova Rg"/>
              </a:rPr>
              <a:t>ПРОФІЛАКТИЧНА РОБОТА</a:t>
            </a:r>
            <a:endParaRPr/>
          </a:p>
        </p:txBody>
      </p:sp>
      <p:sp>
        <p:nvSpPr>
          <p:cNvPr id="14" name="TextBox 13"/>
          <p:cNvSpPr txBox="1"/>
          <p:nvPr/>
        </p:nvSpPr>
        <p:spPr bwMode="auto">
          <a:xfrm>
            <a:off x="1271926" y="2112638"/>
            <a:ext cx="9581469" cy="523220"/>
          </a:xfrm>
          <a:prstGeom prst="rect">
            <a:avLst/>
          </a:prstGeom>
          <a:noFill/>
        </p:spPr>
        <p:txBody>
          <a:bodyPr wrap="none" rtlCol="0">
            <a:spAutoFit/>
          </a:bodyPr>
          <a:lstStyle/>
          <a:p>
            <a:pPr>
              <a:defRPr/>
            </a:pPr>
            <a:r>
              <a:rPr lang="uk-UA" sz="2800">
                <a:solidFill>
                  <a:srgbClr val="182947"/>
                </a:solidFill>
                <a:latin typeface="Proxima Nova Lt"/>
              </a:rPr>
              <a:t>у сфері запобігання та протидії домашньому насильству</a:t>
            </a:r>
            <a:endParaRPr/>
          </a:p>
        </p:txBody>
      </p:sp>
      <p:cxnSp>
        <p:nvCxnSpPr>
          <p:cNvPr id="9" name="Прямая соединительная линия 8"/>
          <p:cNvCxnSpPr>
            <a:cxnSpLocks/>
          </p:cNvCxnSpPr>
          <p:nvPr/>
        </p:nvCxnSpPr>
        <p:spPr bwMode="auto">
          <a:xfrm>
            <a:off x="1271926" y="2635858"/>
            <a:ext cx="9581469" cy="0"/>
          </a:xfrm>
          <a:prstGeom prst="line">
            <a:avLst/>
          </a:prstGeom>
          <a:ln w="19050"/>
        </p:spPr>
        <p:style>
          <a:lnRef idx="2">
            <a:schemeClr val="accent4"/>
          </a:lnRef>
          <a:fillRef idx="0">
            <a:schemeClr val="accent4"/>
          </a:fillRef>
          <a:effectRef idx="1">
            <a:schemeClr val="accent4"/>
          </a:effectRef>
          <a:fontRef idx="minor">
            <a:schemeClr val="tx1"/>
          </a:fontRef>
        </p:style>
      </p:cxnSp>
      <p:pic>
        <p:nvPicPr>
          <p:cNvPr id="16" name="Рисунок 15"/>
          <p:cNvPicPr>
            <a:picLocks noChangeAspect="1"/>
          </p:cNvPicPr>
          <p:nvPr/>
        </p:nvPicPr>
        <p:blipFill>
          <a:blip r:embed="rId4"/>
          <a:stretch/>
        </p:blipFill>
        <p:spPr bwMode="auto">
          <a:xfrm>
            <a:off x="514199" y="3151124"/>
            <a:ext cx="710002" cy="708615"/>
          </a:xfrm>
          <a:prstGeom prst="rect">
            <a:avLst/>
          </a:prstGeom>
        </p:spPr>
      </p:pic>
      <p:sp>
        <p:nvSpPr>
          <p:cNvPr id="17" name="TextBox 16"/>
          <p:cNvSpPr txBox="1"/>
          <p:nvPr/>
        </p:nvSpPr>
        <p:spPr bwMode="auto">
          <a:xfrm>
            <a:off x="1370268" y="3279603"/>
            <a:ext cx="4362092" cy="707886"/>
          </a:xfrm>
          <a:prstGeom prst="rect">
            <a:avLst/>
          </a:prstGeom>
          <a:noFill/>
        </p:spPr>
        <p:txBody>
          <a:bodyPr wrap="none" rtlCol="0">
            <a:spAutoFit/>
          </a:bodyPr>
          <a:lstStyle/>
          <a:p>
            <a:pPr>
              <a:defRPr/>
            </a:pPr>
            <a:r>
              <a:rPr lang="uk-UA" sz="2000">
                <a:solidFill>
                  <a:srgbClr val="182947"/>
                </a:solidFill>
                <a:latin typeface="Proxima Nova Lt"/>
              </a:rPr>
              <a:t>Перевірено осіб,</a:t>
            </a:r>
            <a:endParaRPr/>
          </a:p>
          <a:p>
            <a:pPr>
              <a:defRPr/>
            </a:pPr>
            <a:r>
              <a:rPr lang="uk-UA" sz="2000">
                <a:solidFill>
                  <a:srgbClr val="182947"/>
                </a:solidFill>
                <a:latin typeface="Proxima Nova Lt"/>
              </a:rPr>
              <a:t>що вчиняють домашнє насильство</a:t>
            </a:r>
            <a:endParaRPr/>
          </a:p>
        </p:txBody>
      </p:sp>
      <p:sp>
        <p:nvSpPr>
          <p:cNvPr id="19" name="TextBox 18"/>
          <p:cNvSpPr txBox="1"/>
          <p:nvPr/>
        </p:nvSpPr>
        <p:spPr bwMode="auto">
          <a:xfrm>
            <a:off x="1426373" y="5513618"/>
            <a:ext cx="4249881" cy="707886"/>
          </a:xfrm>
          <a:prstGeom prst="rect">
            <a:avLst/>
          </a:prstGeom>
          <a:noFill/>
        </p:spPr>
        <p:txBody>
          <a:bodyPr wrap="none" rtlCol="0">
            <a:spAutoFit/>
          </a:bodyPr>
          <a:lstStyle/>
          <a:p>
            <a:pPr>
              <a:defRPr/>
            </a:pPr>
            <a:r>
              <a:rPr lang="uk-UA" sz="2000">
                <a:solidFill>
                  <a:srgbClr val="182947"/>
                </a:solidFill>
                <a:latin typeface="Proxima Nova Lt"/>
              </a:rPr>
              <a:t>Винесено термінових заборонних</a:t>
            </a:r>
            <a:endParaRPr/>
          </a:p>
          <a:p>
            <a:pPr>
              <a:defRPr/>
            </a:pPr>
            <a:r>
              <a:rPr lang="uk-UA" sz="2000">
                <a:solidFill>
                  <a:srgbClr val="182947"/>
                </a:solidFill>
                <a:latin typeface="Proxima Nova Lt"/>
              </a:rPr>
              <a:t>приписів стосовно кривдників</a:t>
            </a:r>
            <a:endParaRPr/>
          </a:p>
        </p:txBody>
      </p:sp>
      <p:pic>
        <p:nvPicPr>
          <p:cNvPr id="20" name="Рисунок 19"/>
          <p:cNvPicPr>
            <a:picLocks noChangeAspect="1"/>
          </p:cNvPicPr>
          <p:nvPr/>
        </p:nvPicPr>
        <p:blipFill>
          <a:blip r:embed="rId5"/>
          <a:stretch/>
        </p:blipFill>
        <p:spPr bwMode="auto">
          <a:xfrm>
            <a:off x="595232" y="5270932"/>
            <a:ext cx="614349" cy="614349"/>
          </a:xfrm>
          <a:prstGeom prst="rect">
            <a:avLst/>
          </a:prstGeom>
        </p:spPr>
      </p:pic>
      <p:pic>
        <p:nvPicPr>
          <p:cNvPr id="21" name="Рисунок 26"/>
          <p:cNvPicPr>
            <a:picLocks noChangeAspect="1"/>
          </p:cNvPicPr>
          <p:nvPr/>
        </p:nvPicPr>
        <p:blipFill>
          <a:blip r:embed="rId6">
            <a:duotone>
              <a:schemeClr val="accent5">
                <a:shade val="45000"/>
                <a:satMod val="135000"/>
              </a:schemeClr>
              <a:prstClr val="white"/>
            </a:duotone>
            <a:lum bright="-40000" contrast="-40000"/>
          </a:blip>
          <a:stretch/>
        </p:blipFill>
        <p:spPr bwMode="auto">
          <a:xfrm>
            <a:off x="6763218" y="3290654"/>
            <a:ext cx="619832" cy="624232"/>
          </a:xfrm>
          <a:prstGeom prst="rect">
            <a:avLst/>
          </a:prstGeom>
          <a:noFill/>
          <a:ln w="9525">
            <a:noFill/>
            <a:miter lim="800000"/>
            <a:headEnd/>
            <a:tailEnd/>
          </a:ln>
        </p:spPr>
      </p:pic>
      <p:sp>
        <p:nvSpPr>
          <p:cNvPr id="22" name="TextBox 21"/>
          <p:cNvSpPr txBox="1"/>
          <p:nvPr/>
        </p:nvSpPr>
        <p:spPr bwMode="auto">
          <a:xfrm>
            <a:off x="7529117" y="3461189"/>
            <a:ext cx="3361818" cy="400110"/>
          </a:xfrm>
          <a:prstGeom prst="rect">
            <a:avLst/>
          </a:prstGeom>
          <a:noFill/>
        </p:spPr>
        <p:txBody>
          <a:bodyPr wrap="none" rtlCol="0">
            <a:spAutoFit/>
          </a:bodyPr>
          <a:lstStyle/>
          <a:p>
            <a:pPr>
              <a:defRPr/>
            </a:pPr>
            <a:r>
              <a:rPr lang="uk-UA" sz="2000">
                <a:solidFill>
                  <a:srgbClr val="182947"/>
                </a:solidFill>
                <a:latin typeface="Proxima Nova Lt"/>
              </a:rPr>
              <a:t>Кривдників взято на облік</a:t>
            </a:r>
            <a:endParaRPr/>
          </a:p>
        </p:txBody>
      </p:sp>
      <p:sp>
        <p:nvSpPr>
          <p:cNvPr id="23" name="TextBox 22"/>
          <p:cNvSpPr txBox="1"/>
          <p:nvPr/>
        </p:nvSpPr>
        <p:spPr bwMode="auto">
          <a:xfrm>
            <a:off x="7528048" y="5405896"/>
            <a:ext cx="4419800" cy="923330"/>
          </a:xfrm>
          <a:prstGeom prst="rect">
            <a:avLst/>
          </a:prstGeom>
          <a:noFill/>
        </p:spPr>
        <p:txBody>
          <a:bodyPr wrap="none" rtlCol="0">
            <a:spAutoFit/>
          </a:bodyPr>
          <a:lstStyle/>
          <a:p>
            <a:pPr>
              <a:defRPr/>
            </a:pPr>
            <a:r>
              <a:rPr lang="uk-UA">
                <a:solidFill>
                  <a:srgbClr val="182947"/>
                </a:solidFill>
                <a:latin typeface="Proxima Nova Lt"/>
              </a:rPr>
              <a:t>Складено адміністративних протоколів</a:t>
            </a:r>
            <a:endParaRPr/>
          </a:p>
          <a:p>
            <a:pPr>
              <a:defRPr/>
            </a:pPr>
            <a:r>
              <a:rPr lang="uk-UA">
                <a:solidFill>
                  <a:srgbClr val="182947"/>
                </a:solidFill>
                <a:latin typeface="Proxima Nova Lt"/>
              </a:rPr>
              <a:t>за порушення ст. 173-2 КУпАП</a:t>
            </a:r>
            <a:endParaRPr/>
          </a:p>
          <a:p>
            <a:pPr>
              <a:defRPr/>
            </a:pPr>
            <a:r>
              <a:rPr lang="uk-UA">
                <a:solidFill>
                  <a:srgbClr val="182947"/>
                </a:solidFill>
                <a:latin typeface="Proxima Nova Lt"/>
              </a:rPr>
              <a:t>«</a:t>
            </a:r>
            <a:r>
              <a:rPr lang="ru-RU">
                <a:solidFill>
                  <a:srgbClr val="182947"/>
                </a:solidFill>
                <a:latin typeface="Proxima Nova Lt"/>
              </a:rPr>
              <a:t>Вчинення</a:t>
            </a:r>
            <a:r>
              <a:rPr lang="ru-RU">
                <a:solidFill>
                  <a:srgbClr val="182947"/>
                </a:solidFill>
                <a:latin typeface="Proxima Nova Lt"/>
              </a:rPr>
              <a:t> </a:t>
            </a:r>
            <a:r>
              <a:rPr lang="ru-RU">
                <a:solidFill>
                  <a:srgbClr val="182947"/>
                </a:solidFill>
                <a:latin typeface="Proxima Nova Lt"/>
              </a:rPr>
              <a:t>домашнього</a:t>
            </a:r>
            <a:r>
              <a:rPr lang="ru-RU">
                <a:solidFill>
                  <a:srgbClr val="182947"/>
                </a:solidFill>
                <a:latin typeface="Proxima Nova Lt"/>
              </a:rPr>
              <a:t> </a:t>
            </a:r>
            <a:r>
              <a:rPr lang="ru-RU">
                <a:solidFill>
                  <a:srgbClr val="182947"/>
                </a:solidFill>
                <a:latin typeface="Proxima Nova Lt"/>
              </a:rPr>
              <a:t>насильства</a:t>
            </a:r>
            <a:r>
              <a:rPr lang="ru-RU">
                <a:solidFill>
                  <a:srgbClr val="182947"/>
                </a:solidFill>
                <a:latin typeface="Proxima Nova Lt"/>
              </a:rPr>
              <a:t>» </a:t>
            </a:r>
            <a:endParaRPr lang="uk-UA">
              <a:solidFill>
                <a:srgbClr val="182947"/>
              </a:solidFill>
              <a:latin typeface="Proxima Nova Lt"/>
            </a:endParaRPr>
          </a:p>
        </p:txBody>
      </p:sp>
      <p:pic>
        <p:nvPicPr>
          <p:cNvPr id="15" name="Рисунок 14"/>
          <p:cNvPicPr>
            <a:picLocks noChangeAspect="1"/>
          </p:cNvPicPr>
          <p:nvPr/>
        </p:nvPicPr>
        <p:blipFill>
          <a:blip r:embed="rId7"/>
          <a:stretch/>
        </p:blipFill>
        <p:spPr bwMode="auto">
          <a:xfrm>
            <a:off x="6684245" y="5279098"/>
            <a:ext cx="797334" cy="797334"/>
          </a:xfrm>
          <a:prstGeom prst="rect">
            <a:avLst/>
          </a:prstGeom>
        </p:spPr>
      </p:pic>
      <p:sp>
        <p:nvSpPr>
          <p:cNvPr id="24" name="TextBox 23"/>
          <p:cNvSpPr txBox="1"/>
          <p:nvPr/>
        </p:nvSpPr>
        <p:spPr bwMode="auto">
          <a:xfrm>
            <a:off x="513519" y="3845373"/>
            <a:ext cx="575799" cy="523220"/>
          </a:xfrm>
          <a:prstGeom prst="rect">
            <a:avLst/>
          </a:prstGeom>
          <a:noFill/>
        </p:spPr>
        <p:txBody>
          <a:bodyPr wrap="none" rtlCol="0">
            <a:spAutoFit/>
          </a:bodyPr>
          <a:lstStyle/>
          <a:p>
            <a:pPr>
              <a:defRPr/>
            </a:pPr>
            <a:r>
              <a:rPr lang="uk-UA" sz="2800">
                <a:solidFill>
                  <a:srgbClr val="182947"/>
                </a:solidFill>
                <a:latin typeface="Proxima Nova Rg"/>
              </a:rPr>
              <a:t>13</a:t>
            </a:r>
            <a:endParaRPr/>
          </a:p>
        </p:txBody>
      </p:sp>
      <p:sp>
        <p:nvSpPr>
          <p:cNvPr id="25" name="TextBox 24"/>
          <p:cNvSpPr txBox="1"/>
          <p:nvPr/>
        </p:nvSpPr>
        <p:spPr bwMode="auto">
          <a:xfrm>
            <a:off x="6684245" y="3888310"/>
            <a:ext cx="575799" cy="523220"/>
          </a:xfrm>
          <a:prstGeom prst="rect">
            <a:avLst/>
          </a:prstGeom>
          <a:noFill/>
        </p:spPr>
        <p:txBody>
          <a:bodyPr wrap="none" rtlCol="0">
            <a:spAutoFit/>
          </a:bodyPr>
          <a:lstStyle/>
          <a:p>
            <a:pPr>
              <a:defRPr/>
            </a:pPr>
            <a:r>
              <a:rPr lang="uk-UA" sz="2800">
                <a:solidFill>
                  <a:srgbClr val="182947"/>
                </a:solidFill>
                <a:latin typeface="Proxima Nova Rg"/>
              </a:rPr>
              <a:t>77</a:t>
            </a:r>
            <a:endParaRPr/>
          </a:p>
        </p:txBody>
      </p:sp>
      <p:sp>
        <p:nvSpPr>
          <p:cNvPr id="26" name="TextBox 25"/>
          <p:cNvSpPr txBox="1"/>
          <p:nvPr/>
        </p:nvSpPr>
        <p:spPr bwMode="auto">
          <a:xfrm>
            <a:off x="526378" y="6006061"/>
            <a:ext cx="380232" cy="523220"/>
          </a:xfrm>
          <a:prstGeom prst="rect">
            <a:avLst/>
          </a:prstGeom>
          <a:noFill/>
        </p:spPr>
        <p:txBody>
          <a:bodyPr wrap="none" rtlCol="0">
            <a:spAutoFit/>
          </a:bodyPr>
          <a:lstStyle/>
          <a:p>
            <a:pPr>
              <a:defRPr/>
            </a:pPr>
            <a:r>
              <a:rPr lang="uk-UA" sz="2800">
                <a:solidFill>
                  <a:srgbClr val="182947"/>
                </a:solidFill>
                <a:latin typeface="Proxima Nova Rg"/>
              </a:rPr>
              <a:t>0</a:t>
            </a:r>
            <a:endParaRPr/>
          </a:p>
        </p:txBody>
      </p:sp>
      <p:pic>
        <p:nvPicPr>
          <p:cNvPr id="29" name="Рисунок 28"/>
          <p:cNvPicPr>
            <a:picLocks noChangeAspect="1"/>
          </p:cNvPicPr>
          <p:nvPr/>
        </p:nvPicPr>
        <p:blipFill>
          <a:blip r:embed="rId7"/>
          <a:stretch/>
        </p:blipFill>
        <p:spPr bwMode="auto">
          <a:xfrm>
            <a:off x="6684245" y="5275801"/>
            <a:ext cx="797334" cy="797334"/>
          </a:xfrm>
          <a:prstGeom prst="rect">
            <a:avLst/>
          </a:prstGeom>
        </p:spPr>
      </p:pic>
      <p:sp>
        <p:nvSpPr>
          <p:cNvPr id="27" name="Прямоугольник 26"/>
          <p:cNvSpPr/>
          <p:nvPr/>
        </p:nvSpPr>
        <p:spPr bwMode="auto">
          <a:xfrm>
            <a:off x="6765323" y="6040582"/>
            <a:ext cx="572593" cy="523220"/>
          </a:xfrm>
          <a:prstGeom prst="rect">
            <a:avLst/>
          </a:prstGeom>
        </p:spPr>
        <p:txBody>
          <a:bodyPr wrap="square">
            <a:spAutoFit/>
          </a:bodyPr>
          <a:lstStyle/>
          <a:p>
            <a:pPr>
              <a:defRPr/>
            </a:pPr>
            <a:r>
              <a:rPr lang="uk-UA" sz="2800">
                <a:solidFill>
                  <a:srgbClr val="182947"/>
                </a:solidFill>
                <a:latin typeface="Proxima Nova Rg"/>
              </a:rPr>
              <a:t>10</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pic>
        <p:nvPicPr>
          <p:cNvPr id="2" name="Рисунок 1"/>
          <p:cNvPicPr>
            <a:picLocks noChangeAspect="1"/>
          </p:cNvPicPr>
          <p:nvPr/>
        </p:nvPicPr>
        <p:blipFill>
          <a:blip r:embed="rId3"/>
          <a:stretch/>
        </p:blipFill>
        <p:spPr bwMode="auto">
          <a:xfrm>
            <a:off x="0" y="0"/>
            <a:ext cx="12258677" cy="6857960"/>
          </a:xfrm>
          <a:prstGeom prst="rect">
            <a:avLst/>
          </a:prstGeom>
        </p:spPr>
      </p:pic>
      <p:sp>
        <p:nvSpPr>
          <p:cNvPr id="18" name="TextBox 17"/>
          <p:cNvSpPr txBox="1"/>
          <p:nvPr/>
        </p:nvSpPr>
        <p:spPr bwMode="auto">
          <a:xfrm>
            <a:off x="260272" y="579421"/>
            <a:ext cx="4839786" cy="523220"/>
          </a:xfrm>
          <a:prstGeom prst="rect">
            <a:avLst/>
          </a:prstGeom>
          <a:noFill/>
        </p:spPr>
        <p:txBody>
          <a:bodyPr wrap="none" rtlCol="0">
            <a:spAutoFit/>
          </a:bodyPr>
          <a:lstStyle/>
          <a:p>
            <a:pPr>
              <a:defRPr/>
            </a:pPr>
            <a:r>
              <a:rPr lang="uk-UA" sz="2800">
                <a:solidFill>
                  <a:schemeClr val="bg1"/>
                </a:solidFill>
                <a:latin typeface="Proxima Nova Rg"/>
              </a:rPr>
              <a:t>ПРОФІЛАКТИЧНА РОБОТА</a:t>
            </a:r>
            <a:endParaRPr/>
          </a:p>
        </p:txBody>
      </p:sp>
      <p:sp>
        <p:nvSpPr>
          <p:cNvPr id="5" name="TextBox 4"/>
          <p:cNvSpPr txBox="1"/>
          <p:nvPr/>
        </p:nvSpPr>
        <p:spPr bwMode="auto">
          <a:xfrm>
            <a:off x="992042" y="1868585"/>
            <a:ext cx="5070619" cy="523220"/>
          </a:xfrm>
          <a:prstGeom prst="rect">
            <a:avLst/>
          </a:prstGeom>
          <a:noFill/>
        </p:spPr>
        <p:txBody>
          <a:bodyPr wrap="none" rtlCol="0">
            <a:spAutoFit/>
          </a:bodyPr>
          <a:lstStyle/>
          <a:p>
            <a:pPr>
              <a:defRPr/>
            </a:pPr>
            <a:r>
              <a:rPr lang="uk-UA" sz="2800">
                <a:solidFill>
                  <a:srgbClr val="182947"/>
                </a:solidFill>
                <a:latin typeface="Proxima Nova Lt"/>
              </a:rPr>
              <a:t>у сфері громадської безпеки</a:t>
            </a:r>
            <a:endParaRPr/>
          </a:p>
        </p:txBody>
      </p:sp>
      <p:cxnSp>
        <p:nvCxnSpPr>
          <p:cNvPr id="6" name="Прямая соединительная линия 5"/>
          <p:cNvCxnSpPr>
            <a:cxnSpLocks/>
          </p:cNvCxnSpPr>
          <p:nvPr/>
        </p:nvCxnSpPr>
        <p:spPr bwMode="auto">
          <a:xfrm flipV="1">
            <a:off x="1044022" y="2358643"/>
            <a:ext cx="5471455" cy="2131"/>
          </a:xfrm>
          <a:prstGeom prst="line">
            <a:avLst/>
          </a:prstGeom>
          <a:ln w="19050"/>
        </p:spPr>
        <p:style>
          <a:lnRef idx="2">
            <a:schemeClr val="accent4"/>
          </a:lnRef>
          <a:fillRef idx="0">
            <a:schemeClr val="accent4"/>
          </a:fillRef>
          <a:effectRef idx="1">
            <a:schemeClr val="accent4"/>
          </a:effectRef>
          <a:fontRef idx="minor">
            <a:schemeClr val="tx1"/>
          </a:fontRef>
        </p:style>
      </p:cxnSp>
      <p:sp>
        <p:nvSpPr>
          <p:cNvPr id="12" name="TextBox 11"/>
          <p:cNvSpPr txBox="1"/>
          <p:nvPr/>
        </p:nvSpPr>
        <p:spPr bwMode="auto">
          <a:xfrm>
            <a:off x="373393" y="2272101"/>
            <a:ext cx="11259281" cy="984885"/>
          </a:xfrm>
          <a:prstGeom prst="rect">
            <a:avLst/>
          </a:prstGeom>
          <a:noFill/>
        </p:spPr>
        <p:txBody>
          <a:bodyPr wrap="square" rtlCol="0">
            <a:spAutoFit/>
          </a:bodyPr>
          <a:lstStyle/>
          <a:p>
            <a:pPr>
              <a:defRPr/>
            </a:pPr>
            <a:endParaRPr lang="uk-UA">
              <a:solidFill>
                <a:srgbClr val="182947"/>
              </a:solidFill>
              <a:latin typeface="Proxima Nova Rg"/>
            </a:endParaRPr>
          </a:p>
          <a:p>
            <a:pPr>
              <a:defRPr/>
            </a:pPr>
            <a:r>
              <a:rPr lang="uk-UA" sz="2000" b="1">
                <a:solidFill>
                  <a:srgbClr val="182947"/>
                </a:solidFill>
                <a:latin typeface="Times New Roman"/>
                <a:cs typeface="Times New Roman"/>
              </a:rPr>
              <a:t>СТ. 173 КУпАП</a:t>
            </a:r>
            <a:endParaRPr/>
          </a:p>
          <a:p>
            <a:pPr>
              <a:defRPr/>
            </a:pPr>
            <a:r>
              <a:rPr lang="ru-RU" sz="2000">
                <a:solidFill>
                  <a:srgbClr val="182947"/>
                </a:solidFill>
                <a:latin typeface="Times New Roman"/>
                <a:cs typeface="Times New Roman"/>
              </a:rPr>
              <a:t>Дрібне</a:t>
            </a:r>
            <a:r>
              <a:rPr lang="ru-RU" sz="2000">
                <a:solidFill>
                  <a:srgbClr val="182947"/>
                </a:solidFill>
                <a:latin typeface="Times New Roman"/>
                <a:cs typeface="Times New Roman"/>
              </a:rPr>
              <a:t> </a:t>
            </a:r>
            <a:r>
              <a:rPr lang="ru-RU" sz="2000">
                <a:solidFill>
                  <a:srgbClr val="182947"/>
                </a:solidFill>
                <a:latin typeface="Times New Roman"/>
                <a:cs typeface="Times New Roman"/>
              </a:rPr>
              <a:t>хуліганство</a:t>
            </a:r>
            <a:endParaRPr lang="ru-RU" sz="2000">
              <a:solidFill>
                <a:srgbClr val="182947"/>
              </a:solidFill>
              <a:latin typeface="Times New Roman"/>
              <a:cs typeface="Times New Roman"/>
            </a:endParaRPr>
          </a:p>
        </p:txBody>
      </p:sp>
      <p:pic>
        <p:nvPicPr>
          <p:cNvPr id="8" name="Рисунок 7"/>
          <p:cNvPicPr>
            <a:picLocks noChangeAspect="1"/>
          </p:cNvPicPr>
          <p:nvPr/>
        </p:nvPicPr>
        <p:blipFill>
          <a:blip r:embed="rId4"/>
          <a:stretch/>
        </p:blipFill>
        <p:spPr bwMode="auto">
          <a:xfrm>
            <a:off x="260272" y="1833434"/>
            <a:ext cx="578684" cy="634350"/>
          </a:xfrm>
          <a:prstGeom prst="rect">
            <a:avLst/>
          </a:prstGeom>
        </p:spPr>
      </p:pic>
      <p:sp>
        <p:nvSpPr>
          <p:cNvPr id="23" name="TextBox 22"/>
          <p:cNvSpPr txBox="1"/>
          <p:nvPr/>
        </p:nvSpPr>
        <p:spPr bwMode="auto">
          <a:xfrm>
            <a:off x="11024776" y="2621088"/>
            <a:ext cx="387283" cy="523220"/>
          </a:xfrm>
          <a:prstGeom prst="rect">
            <a:avLst/>
          </a:prstGeom>
          <a:noFill/>
        </p:spPr>
        <p:txBody>
          <a:bodyPr wrap="square" rtlCol="0">
            <a:spAutoFit/>
          </a:bodyPr>
          <a:lstStyle/>
          <a:p>
            <a:pPr>
              <a:defRPr/>
            </a:pPr>
            <a:r>
              <a:rPr lang="uk-UA" sz="2800">
                <a:solidFill>
                  <a:srgbClr val="182947"/>
                </a:solidFill>
                <a:latin typeface="Times New Roman"/>
                <a:cs typeface="Times New Roman"/>
              </a:rPr>
              <a:t>1</a:t>
            </a:r>
            <a:endParaRPr/>
          </a:p>
        </p:txBody>
      </p:sp>
      <p:sp>
        <p:nvSpPr>
          <p:cNvPr id="4" name="TextBox 3"/>
          <p:cNvSpPr txBox="1"/>
          <p:nvPr/>
        </p:nvSpPr>
        <p:spPr bwMode="auto">
          <a:xfrm>
            <a:off x="373393" y="3334086"/>
            <a:ext cx="11372404" cy="707886"/>
          </a:xfrm>
          <a:prstGeom prst="rect">
            <a:avLst/>
          </a:prstGeom>
          <a:noFill/>
        </p:spPr>
        <p:txBody>
          <a:bodyPr wrap="square" rtlCol="0">
            <a:spAutoFit/>
          </a:bodyPr>
          <a:lstStyle/>
          <a:p>
            <a:pPr>
              <a:defRPr/>
            </a:pPr>
            <a:r>
              <a:rPr lang="uk-UA" sz="2000" b="1">
                <a:latin typeface="Times New Roman"/>
                <a:cs typeface="Times New Roman"/>
              </a:rPr>
              <a:t>СТ. 183 КУпАП</a:t>
            </a:r>
            <a:endParaRPr/>
          </a:p>
          <a:p>
            <a:pPr>
              <a:defRPr/>
            </a:pPr>
            <a:r>
              <a:rPr lang="uk-UA" sz="2000">
                <a:latin typeface="Times New Roman"/>
                <a:cs typeface="Times New Roman"/>
              </a:rPr>
              <a:t>Завідомо неправдивий виклик спеціальних служб </a:t>
            </a:r>
            <a:endParaRPr/>
          </a:p>
        </p:txBody>
      </p:sp>
      <p:sp>
        <p:nvSpPr>
          <p:cNvPr id="9" name="TextBox 8"/>
          <p:cNvSpPr txBox="1"/>
          <p:nvPr/>
        </p:nvSpPr>
        <p:spPr bwMode="auto">
          <a:xfrm>
            <a:off x="11024775" y="3397009"/>
            <a:ext cx="387283" cy="523220"/>
          </a:xfrm>
          <a:prstGeom prst="rect">
            <a:avLst/>
          </a:prstGeom>
          <a:noFill/>
        </p:spPr>
        <p:txBody>
          <a:bodyPr wrap="square" rtlCol="0">
            <a:spAutoFit/>
          </a:bodyPr>
          <a:lstStyle/>
          <a:p>
            <a:pPr>
              <a:defRPr/>
            </a:pPr>
            <a:r>
              <a:rPr lang="uk-UA" sz="2800">
                <a:solidFill>
                  <a:srgbClr val="182947"/>
                </a:solidFill>
                <a:latin typeface="Times New Roman"/>
                <a:cs typeface="Times New Roman"/>
              </a:rPr>
              <a:t>4</a:t>
            </a:r>
            <a:endParaRPr/>
          </a:p>
        </p:txBody>
      </p:sp>
      <p:sp>
        <p:nvSpPr>
          <p:cNvPr id="11" name="TextBox 10"/>
          <p:cNvSpPr txBox="1"/>
          <p:nvPr/>
        </p:nvSpPr>
        <p:spPr bwMode="auto">
          <a:xfrm>
            <a:off x="376252" y="4209866"/>
            <a:ext cx="11256423" cy="707886"/>
          </a:xfrm>
          <a:prstGeom prst="rect">
            <a:avLst/>
          </a:prstGeom>
          <a:noFill/>
        </p:spPr>
        <p:txBody>
          <a:bodyPr wrap="square" rtlCol="0">
            <a:spAutoFit/>
          </a:bodyPr>
          <a:lstStyle/>
          <a:p>
            <a:pPr>
              <a:defRPr/>
            </a:pPr>
            <a:r>
              <a:rPr lang="uk-UA" sz="2000" b="1">
                <a:solidFill>
                  <a:srgbClr val="182947"/>
                </a:solidFill>
                <a:latin typeface="Times New Roman"/>
                <a:cs typeface="Times New Roman"/>
              </a:rPr>
              <a:t>СТ. 160 КУпАП </a:t>
            </a:r>
            <a:endParaRPr/>
          </a:p>
          <a:p>
            <a:pPr>
              <a:defRPr/>
            </a:pPr>
            <a:r>
              <a:rPr lang="ru-RU" sz="2000">
                <a:solidFill>
                  <a:srgbClr val="182947"/>
                </a:solidFill>
                <a:latin typeface="Times New Roman"/>
                <a:cs typeface="Times New Roman"/>
              </a:rPr>
              <a:t>Торгівля</a:t>
            </a:r>
            <a:r>
              <a:rPr lang="ru-RU" sz="2000">
                <a:solidFill>
                  <a:srgbClr val="182947"/>
                </a:solidFill>
                <a:latin typeface="Times New Roman"/>
                <a:cs typeface="Times New Roman"/>
              </a:rPr>
              <a:t> з рук у </a:t>
            </a:r>
            <a:r>
              <a:rPr lang="ru-RU" sz="2000">
                <a:solidFill>
                  <a:srgbClr val="182947"/>
                </a:solidFill>
                <a:latin typeface="Times New Roman"/>
                <a:cs typeface="Times New Roman"/>
              </a:rPr>
              <a:t>невстановлених</a:t>
            </a:r>
            <a:r>
              <a:rPr lang="ru-RU" sz="2000">
                <a:solidFill>
                  <a:srgbClr val="182947"/>
                </a:solidFill>
                <a:latin typeface="Times New Roman"/>
                <a:cs typeface="Times New Roman"/>
              </a:rPr>
              <a:t> </a:t>
            </a:r>
            <a:r>
              <a:rPr lang="ru-RU" sz="2000">
                <a:solidFill>
                  <a:srgbClr val="182947"/>
                </a:solidFill>
                <a:latin typeface="Times New Roman"/>
                <a:cs typeface="Times New Roman"/>
              </a:rPr>
              <a:t>місцях</a:t>
            </a:r>
            <a:endParaRPr lang="ru-RU" sz="2000">
              <a:solidFill>
                <a:srgbClr val="182947"/>
              </a:solidFill>
              <a:latin typeface="Times New Roman"/>
              <a:cs typeface="Times New Roman"/>
            </a:endParaRPr>
          </a:p>
        </p:txBody>
      </p:sp>
      <p:sp>
        <p:nvSpPr>
          <p:cNvPr id="13" name="TextBox 12"/>
          <p:cNvSpPr txBox="1"/>
          <p:nvPr/>
        </p:nvSpPr>
        <p:spPr bwMode="auto">
          <a:xfrm>
            <a:off x="11024777" y="4338533"/>
            <a:ext cx="387284" cy="523220"/>
          </a:xfrm>
          <a:prstGeom prst="rect">
            <a:avLst/>
          </a:prstGeom>
          <a:noFill/>
        </p:spPr>
        <p:txBody>
          <a:bodyPr wrap="square" rtlCol="0">
            <a:spAutoFit/>
          </a:bodyPr>
          <a:lstStyle/>
          <a:p>
            <a:pPr>
              <a:defRPr/>
            </a:pPr>
            <a:r>
              <a:rPr lang="uk-UA" sz="2800">
                <a:latin typeface="Times New Roman"/>
                <a:cs typeface="Times New Roman"/>
              </a:rPr>
              <a:t>1</a:t>
            </a:r>
            <a:endParaRPr/>
          </a:p>
        </p:txBody>
      </p:sp>
      <p:sp>
        <p:nvSpPr>
          <p:cNvPr id="15" name="TextBox 14"/>
          <p:cNvSpPr txBox="1"/>
          <p:nvPr/>
        </p:nvSpPr>
        <p:spPr bwMode="auto">
          <a:xfrm>
            <a:off x="373394" y="5048777"/>
            <a:ext cx="11372404" cy="707886"/>
          </a:xfrm>
          <a:prstGeom prst="rect">
            <a:avLst/>
          </a:prstGeom>
          <a:noFill/>
        </p:spPr>
        <p:txBody>
          <a:bodyPr wrap="square" rtlCol="0">
            <a:spAutoFit/>
          </a:bodyPr>
          <a:lstStyle/>
          <a:p>
            <a:pPr>
              <a:defRPr/>
            </a:pPr>
            <a:r>
              <a:rPr lang="uk-UA" sz="2000" b="1">
                <a:latin typeface="Times New Roman"/>
                <a:cs typeface="Times New Roman"/>
              </a:rPr>
              <a:t>СТ. 178 КУпАП</a:t>
            </a:r>
            <a:endParaRPr/>
          </a:p>
          <a:p>
            <a:pPr>
              <a:defRPr/>
            </a:pPr>
            <a:r>
              <a:rPr lang="uk-UA" sz="2000">
                <a:latin typeface="Times New Roman"/>
                <a:cs typeface="Times New Roman"/>
              </a:rPr>
              <a:t>Розпивання алкогольних напоїв або поява у громадських місцях у п'яному вигляді</a:t>
            </a:r>
            <a:endParaRPr/>
          </a:p>
        </p:txBody>
      </p:sp>
      <p:sp>
        <p:nvSpPr>
          <p:cNvPr id="16" name="TextBox 15"/>
          <p:cNvSpPr txBox="1"/>
          <p:nvPr/>
        </p:nvSpPr>
        <p:spPr bwMode="auto">
          <a:xfrm>
            <a:off x="10940328" y="5214070"/>
            <a:ext cx="556181" cy="523220"/>
          </a:xfrm>
          <a:prstGeom prst="rect">
            <a:avLst/>
          </a:prstGeom>
          <a:noFill/>
        </p:spPr>
        <p:txBody>
          <a:bodyPr wrap="square" rtlCol="0">
            <a:spAutoFit/>
          </a:bodyPr>
          <a:lstStyle/>
          <a:p>
            <a:pPr>
              <a:defRPr/>
            </a:pPr>
            <a:r>
              <a:rPr lang="uk-UA" sz="2800">
                <a:latin typeface="Times New Roman"/>
                <a:cs typeface="Times New Roman"/>
              </a:rPr>
              <a:t>4</a:t>
            </a:r>
            <a:endParaRPr/>
          </a:p>
        </p:txBody>
      </p:sp>
      <p:sp>
        <p:nvSpPr>
          <p:cNvPr id="19" name="TextBox 18"/>
          <p:cNvSpPr txBox="1"/>
          <p:nvPr/>
        </p:nvSpPr>
        <p:spPr bwMode="auto">
          <a:xfrm flipH="1">
            <a:off x="373393" y="5954379"/>
            <a:ext cx="11372404" cy="707886"/>
          </a:xfrm>
          <a:prstGeom prst="rect">
            <a:avLst/>
          </a:prstGeom>
          <a:noFill/>
        </p:spPr>
        <p:txBody>
          <a:bodyPr wrap="square" rtlCol="0">
            <a:spAutoFit/>
          </a:bodyPr>
          <a:lstStyle/>
          <a:p>
            <a:pPr>
              <a:defRPr/>
            </a:pPr>
            <a:r>
              <a:rPr lang="uk-UA" sz="2000" b="1">
                <a:latin typeface="Times New Roman"/>
                <a:cs typeface="Times New Roman"/>
              </a:rPr>
              <a:t>СТ. 154 КУпАП</a:t>
            </a:r>
            <a:endParaRPr/>
          </a:p>
          <a:p>
            <a:pPr>
              <a:defRPr/>
            </a:pPr>
            <a:r>
              <a:rPr lang="uk-UA" sz="2000">
                <a:latin typeface="Times New Roman"/>
                <a:cs typeface="Times New Roman"/>
              </a:rPr>
              <a:t>Порушення правил тримання собак і котів</a:t>
            </a:r>
            <a:endParaRPr/>
          </a:p>
        </p:txBody>
      </p:sp>
      <p:sp>
        <p:nvSpPr>
          <p:cNvPr id="20" name="TextBox 19"/>
          <p:cNvSpPr txBox="1"/>
          <p:nvPr/>
        </p:nvSpPr>
        <p:spPr bwMode="auto">
          <a:xfrm>
            <a:off x="10940328" y="6115619"/>
            <a:ext cx="428984" cy="523220"/>
          </a:xfrm>
          <a:prstGeom prst="rect">
            <a:avLst/>
          </a:prstGeom>
          <a:noFill/>
        </p:spPr>
        <p:txBody>
          <a:bodyPr wrap="square" rtlCol="0">
            <a:spAutoFit/>
          </a:bodyPr>
          <a:lstStyle/>
          <a:p>
            <a:pPr>
              <a:defRPr/>
            </a:pPr>
            <a:r>
              <a:rPr lang="uk-UA" sz="2800">
                <a:latin typeface="Times New Roman"/>
                <a:cs typeface="Times New Roman"/>
              </a:rPr>
              <a:t>1</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pic>
        <p:nvPicPr>
          <p:cNvPr id="2" name="Рисунок 1"/>
          <p:cNvPicPr>
            <a:picLocks noChangeAspect="1"/>
          </p:cNvPicPr>
          <p:nvPr/>
        </p:nvPicPr>
        <p:blipFill>
          <a:blip r:embed="rId3"/>
          <a:stretch/>
        </p:blipFill>
        <p:spPr bwMode="auto">
          <a:xfrm>
            <a:off x="-66677" y="-1043"/>
            <a:ext cx="12258677" cy="6857960"/>
          </a:xfrm>
          <a:prstGeom prst="rect">
            <a:avLst/>
          </a:prstGeom>
        </p:spPr>
      </p:pic>
      <p:sp>
        <p:nvSpPr>
          <p:cNvPr id="18" name="TextBox 17"/>
          <p:cNvSpPr txBox="1"/>
          <p:nvPr/>
        </p:nvSpPr>
        <p:spPr bwMode="auto">
          <a:xfrm>
            <a:off x="260272" y="579421"/>
            <a:ext cx="4839786" cy="523220"/>
          </a:xfrm>
          <a:prstGeom prst="rect">
            <a:avLst/>
          </a:prstGeom>
          <a:noFill/>
        </p:spPr>
        <p:txBody>
          <a:bodyPr wrap="none" rtlCol="0">
            <a:spAutoFit/>
          </a:bodyPr>
          <a:lstStyle/>
          <a:p>
            <a:pPr>
              <a:defRPr/>
            </a:pPr>
            <a:r>
              <a:rPr lang="uk-UA" sz="2800">
                <a:solidFill>
                  <a:schemeClr val="bg1"/>
                </a:solidFill>
                <a:latin typeface="Proxima Nova Rg"/>
              </a:rPr>
              <a:t>ПРОФІЛАКТИЧНА РОБОТА</a:t>
            </a:r>
            <a:endParaRPr/>
          </a:p>
        </p:txBody>
      </p:sp>
      <p:sp>
        <p:nvSpPr>
          <p:cNvPr id="5" name="TextBox 4"/>
          <p:cNvSpPr txBox="1"/>
          <p:nvPr/>
        </p:nvSpPr>
        <p:spPr bwMode="auto">
          <a:xfrm>
            <a:off x="5064862" y="1945420"/>
            <a:ext cx="5897768" cy="523220"/>
          </a:xfrm>
          <a:prstGeom prst="rect">
            <a:avLst/>
          </a:prstGeom>
          <a:noFill/>
        </p:spPr>
        <p:txBody>
          <a:bodyPr wrap="none" rtlCol="0">
            <a:spAutoFit/>
          </a:bodyPr>
          <a:lstStyle/>
          <a:p>
            <a:pPr>
              <a:defRPr/>
            </a:pPr>
            <a:r>
              <a:rPr lang="uk-UA" sz="2800">
                <a:solidFill>
                  <a:srgbClr val="182947"/>
                </a:solidFill>
                <a:latin typeface="Proxima Nova Lt"/>
              </a:rPr>
              <a:t>у сфері безпеки дорожнього руху</a:t>
            </a:r>
            <a:endParaRPr/>
          </a:p>
        </p:txBody>
      </p:sp>
      <p:cxnSp>
        <p:nvCxnSpPr>
          <p:cNvPr id="6" name="Прямая соединительная линия 5"/>
          <p:cNvCxnSpPr>
            <a:cxnSpLocks/>
          </p:cNvCxnSpPr>
          <p:nvPr/>
        </p:nvCxnSpPr>
        <p:spPr bwMode="auto">
          <a:xfrm>
            <a:off x="5064862" y="2514810"/>
            <a:ext cx="5769694" cy="0"/>
          </a:xfrm>
          <a:prstGeom prst="line">
            <a:avLst/>
          </a:prstGeom>
          <a:ln w="19050"/>
        </p:spPr>
        <p:style>
          <a:lnRef idx="2">
            <a:schemeClr val="accent4"/>
          </a:lnRef>
          <a:fillRef idx="0">
            <a:schemeClr val="accent4"/>
          </a:fillRef>
          <a:effectRef idx="1">
            <a:schemeClr val="accent4"/>
          </a:effectRef>
          <a:fontRef idx="minor">
            <a:schemeClr val="tx1"/>
          </a:fontRef>
        </p:style>
      </p:cxnSp>
      <p:sp>
        <p:nvSpPr>
          <p:cNvPr id="7" name="TextBox 6"/>
          <p:cNvSpPr txBox="1"/>
          <p:nvPr/>
        </p:nvSpPr>
        <p:spPr bwMode="auto">
          <a:xfrm>
            <a:off x="260272" y="3113275"/>
            <a:ext cx="6308907" cy="1538883"/>
          </a:xfrm>
          <a:prstGeom prst="rect">
            <a:avLst/>
          </a:prstGeom>
          <a:noFill/>
        </p:spPr>
        <p:txBody>
          <a:bodyPr wrap="none" rtlCol="0">
            <a:spAutoFit/>
          </a:bodyPr>
          <a:lstStyle/>
          <a:p>
            <a:pPr>
              <a:defRPr/>
            </a:pPr>
            <a:r>
              <a:rPr lang="uk-UA" sz="1900" b="1">
                <a:solidFill>
                  <a:srgbClr val="182947"/>
                </a:solidFill>
                <a:latin typeface="Times New Roman"/>
                <a:cs typeface="Times New Roman"/>
              </a:rPr>
              <a:t>СТ. 122 КУпАП </a:t>
            </a:r>
            <a:endParaRPr/>
          </a:p>
          <a:p>
            <a:pPr>
              <a:defRPr/>
            </a:pPr>
            <a:r>
              <a:rPr lang="uk-UA" sz="1900">
                <a:solidFill>
                  <a:srgbClr val="182947"/>
                </a:solidFill>
                <a:latin typeface="Times New Roman"/>
                <a:cs typeface="Times New Roman"/>
              </a:rPr>
              <a:t>Порушення</a:t>
            </a:r>
            <a:r>
              <a:rPr lang="ru-RU" sz="1900">
                <a:solidFill>
                  <a:srgbClr val="182947"/>
                </a:solidFill>
                <a:latin typeface="Times New Roman"/>
                <a:cs typeface="Times New Roman"/>
              </a:rPr>
              <a:t> </a:t>
            </a:r>
            <a:r>
              <a:rPr lang="ru-RU" sz="1900">
                <a:solidFill>
                  <a:srgbClr val="182947"/>
                </a:solidFill>
                <a:latin typeface="Times New Roman"/>
                <a:cs typeface="Times New Roman"/>
              </a:rPr>
              <a:t>встановлених</a:t>
            </a:r>
            <a:r>
              <a:rPr lang="ru-RU" sz="1900">
                <a:solidFill>
                  <a:srgbClr val="182947"/>
                </a:solidFill>
                <a:latin typeface="Times New Roman"/>
                <a:cs typeface="Times New Roman"/>
              </a:rPr>
              <a:t> </a:t>
            </a:r>
            <a:r>
              <a:rPr lang="ru-RU" sz="1900">
                <a:solidFill>
                  <a:srgbClr val="182947"/>
                </a:solidFill>
                <a:latin typeface="Times New Roman"/>
                <a:cs typeface="Times New Roman"/>
              </a:rPr>
              <a:t>обмежень</a:t>
            </a:r>
            <a:r>
              <a:rPr lang="ru-RU" sz="1900">
                <a:solidFill>
                  <a:srgbClr val="182947"/>
                </a:solidFill>
                <a:latin typeface="Times New Roman"/>
                <a:cs typeface="Times New Roman"/>
              </a:rPr>
              <a:t> </a:t>
            </a:r>
            <a:r>
              <a:rPr lang="uk-UA" sz="1900">
                <a:solidFill>
                  <a:srgbClr val="182947"/>
                </a:solidFill>
                <a:latin typeface="Times New Roman"/>
                <a:cs typeface="Times New Roman"/>
              </a:rPr>
              <a:t>швидкості</a:t>
            </a:r>
            <a:r>
              <a:rPr lang="ru-RU" sz="1900">
                <a:solidFill>
                  <a:srgbClr val="182947"/>
                </a:solidFill>
                <a:latin typeface="Times New Roman"/>
                <a:cs typeface="Times New Roman"/>
              </a:rPr>
              <a:t> </a:t>
            </a:r>
            <a:r>
              <a:rPr lang="ru-RU" sz="1900">
                <a:solidFill>
                  <a:srgbClr val="182947"/>
                </a:solidFill>
                <a:latin typeface="Times New Roman"/>
                <a:cs typeface="Times New Roman"/>
              </a:rPr>
              <a:t>руху</a:t>
            </a:r>
            <a:r>
              <a:rPr lang="ru-RU" sz="1900">
                <a:solidFill>
                  <a:srgbClr val="182947"/>
                </a:solidFill>
                <a:latin typeface="Times New Roman"/>
                <a:cs typeface="Times New Roman"/>
              </a:rPr>
              <a:t>,</a:t>
            </a:r>
            <a:endParaRPr/>
          </a:p>
          <a:p>
            <a:pPr>
              <a:defRPr/>
            </a:pPr>
            <a:r>
              <a:rPr lang="ru-RU" sz="1900">
                <a:solidFill>
                  <a:srgbClr val="182947"/>
                </a:solidFill>
                <a:latin typeface="Times New Roman"/>
                <a:cs typeface="Times New Roman"/>
              </a:rPr>
              <a:t>Проїзд</a:t>
            </a:r>
            <a:r>
              <a:rPr lang="ru-RU" sz="1900">
                <a:solidFill>
                  <a:srgbClr val="182947"/>
                </a:solidFill>
                <a:latin typeface="Times New Roman"/>
                <a:cs typeface="Times New Roman"/>
              </a:rPr>
              <a:t> на </a:t>
            </a:r>
            <a:r>
              <a:rPr lang="ru-RU" sz="1900">
                <a:solidFill>
                  <a:srgbClr val="182947"/>
                </a:solidFill>
                <a:latin typeface="Times New Roman"/>
                <a:cs typeface="Times New Roman"/>
              </a:rPr>
              <a:t>забороний</a:t>
            </a:r>
            <a:r>
              <a:rPr lang="ru-RU" sz="1900">
                <a:solidFill>
                  <a:srgbClr val="182947"/>
                </a:solidFill>
                <a:latin typeface="Times New Roman"/>
                <a:cs typeface="Times New Roman"/>
              </a:rPr>
              <a:t> сигнал </a:t>
            </a:r>
            <a:r>
              <a:rPr lang="ru-RU" sz="1900">
                <a:solidFill>
                  <a:srgbClr val="182947"/>
                </a:solidFill>
                <a:latin typeface="Times New Roman"/>
                <a:cs typeface="Times New Roman"/>
              </a:rPr>
              <a:t>регулювання</a:t>
            </a:r>
            <a:r>
              <a:rPr lang="ru-RU" sz="1900">
                <a:solidFill>
                  <a:srgbClr val="182947"/>
                </a:solidFill>
                <a:latin typeface="Times New Roman"/>
                <a:cs typeface="Times New Roman"/>
              </a:rPr>
              <a:t> </a:t>
            </a:r>
            <a:r>
              <a:rPr lang="ru-RU" sz="1900">
                <a:solidFill>
                  <a:srgbClr val="182947"/>
                </a:solidFill>
                <a:latin typeface="Times New Roman"/>
                <a:cs typeface="Times New Roman"/>
              </a:rPr>
              <a:t>дорожнього</a:t>
            </a:r>
            <a:r>
              <a:rPr lang="ru-RU" sz="1900">
                <a:solidFill>
                  <a:srgbClr val="182947"/>
                </a:solidFill>
                <a:latin typeface="Times New Roman"/>
                <a:cs typeface="Times New Roman"/>
              </a:rPr>
              <a:t> </a:t>
            </a:r>
            <a:r>
              <a:rPr lang="ru-RU" sz="1900">
                <a:solidFill>
                  <a:srgbClr val="182947"/>
                </a:solidFill>
                <a:latin typeface="Times New Roman"/>
                <a:cs typeface="Times New Roman"/>
              </a:rPr>
              <a:t>руху</a:t>
            </a:r>
            <a:endParaRPr lang="ru-RU" sz="1900">
              <a:solidFill>
                <a:srgbClr val="182947"/>
              </a:solidFill>
              <a:latin typeface="Times New Roman"/>
              <a:cs typeface="Times New Roman"/>
            </a:endParaRPr>
          </a:p>
          <a:p>
            <a:pPr>
              <a:defRPr/>
            </a:pPr>
            <a:r>
              <a:rPr lang="ru-RU" sz="1900">
                <a:solidFill>
                  <a:srgbClr val="182947"/>
                </a:solidFill>
                <a:latin typeface="Times New Roman"/>
                <a:cs typeface="Times New Roman"/>
              </a:rPr>
              <a:t>Та </a:t>
            </a:r>
            <a:r>
              <a:rPr lang="ru-RU" sz="1900">
                <a:solidFill>
                  <a:srgbClr val="182947"/>
                </a:solidFill>
                <a:latin typeface="Times New Roman"/>
                <a:cs typeface="Times New Roman"/>
              </a:rPr>
              <a:t>порушення</a:t>
            </a:r>
            <a:r>
              <a:rPr lang="ru-RU" sz="1900">
                <a:solidFill>
                  <a:srgbClr val="182947"/>
                </a:solidFill>
                <a:latin typeface="Times New Roman"/>
                <a:cs typeface="Times New Roman"/>
              </a:rPr>
              <a:t> </a:t>
            </a:r>
            <a:r>
              <a:rPr lang="ru-RU" sz="1900">
                <a:solidFill>
                  <a:srgbClr val="182947"/>
                </a:solidFill>
                <a:latin typeface="Times New Roman"/>
                <a:cs typeface="Times New Roman"/>
              </a:rPr>
              <a:t>інших</a:t>
            </a:r>
            <a:r>
              <a:rPr lang="ru-RU" sz="1900">
                <a:solidFill>
                  <a:srgbClr val="182947"/>
                </a:solidFill>
                <a:latin typeface="Times New Roman"/>
                <a:cs typeface="Times New Roman"/>
              </a:rPr>
              <a:t> </a:t>
            </a:r>
            <a:r>
              <a:rPr lang="ru-RU" sz="1900">
                <a:solidFill>
                  <a:srgbClr val="182947"/>
                </a:solidFill>
                <a:latin typeface="Times New Roman"/>
                <a:cs typeface="Times New Roman"/>
              </a:rPr>
              <a:t>рпавил</a:t>
            </a:r>
            <a:r>
              <a:rPr lang="ru-RU" sz="1900">
                <a:solidFill>
                  <a:srgbClr val="182947"/>
                </a:solidFill>
                <a:latin typeface="Times New Roman"/>
                <a:cs typeface="Times New Roman"/>
              </a:rPr>
              <a:t> </a:t>
            </a:r>
            <a:r>
              <a:rPr lang="ru-RU" sz="1900">
                <a:solidFill>
                  <a:srgbClr val="182947"/>
                </a:solidFill>
                <a:latin typeface="Times New Roman"/>
                <a:cs typeface="Times New Roman"/>
              </a:rPr>
              <a:t>дорожнього</a:t>
            </a:r>
            <a:r>
              <a:rPr lang="ru-RU" sz="1900">
                <a:solidFill>
                  <a:srgbClr val="182947"/>
                </a:solidFill>
                <a:latin typeface="Times New Roman"/>
                <a:cs typeface="Times New Roman"/>
              </a:rPr>
              <a:t> </a:t>
            </a:r>
            <a:r>
              <a:rPr lang="ru-RU" sz="1900">
                <a:solidFill>
                  <a:srgbClr val="182947"/>
                </a:solidFill>
                <a:latin typeface="Times New Roman"/>
                <a:cs typeface="Times New Roman"/>
              </a:rPr>
              <a:t>руху</a:t>
            </a:r>
            <a:endParaRPr lang="ru-RU" sz="1900">
              <a:solidFill>
                <a:srgbClr val="182947"/>
              </a:solidFill>
              <a:latin typeface="Times New Roman"/>
              <a:cs typeface="Times New Roman"/>
            </a:endParaRPr>
          </a:p>
          <a:p>
            <a:pPr>
              <a:defRPr/>
            </a:pPr>
            <a:endParaRPr lang="uk-UA" b="1">
              <a:solidFill>
                <a:srgbClr val="182947"/>
              </a:solidFill>
              <a:latin typeface="Proxima Nova Rg"/>
            </a:endParaRPr>
          </a:p>
        </p:txBody>
      </p:sp>
      <p:pic>
        <p:nvPicPr>
          <p:cNvPr id="3" name="Рисунок 2"/>
          <p:cNvPicPr>
            <a:picLocks noChangeAspect="1"/>
          </p:cNvPicPr>
          <p:nvPr/>
        </p:nvPicPr>
        <p:blipFill>
          <a:blip r:embed="rId4"/>
          <a:stretch/>
        </p:blipFill>
        <p:spPr bwMode="auto">
          <a:xfrm>
            <a:off x="10989637" y="1855302"/>
            <a:ext cx="722816" cy="722816"/>
          </a:xfrm>
          <a:prstGeom prst="rect">
            <a:avLst/>
          </a:prstGeom>
        </p:spPr>
      </p:pic>
      <p:sp>
        <p:nvSpPr>
          <p:cNvPr id="17" name="TextBox 16"/>
          <p:cNvSpPr txBox="1"/>
          <p:nvPr/>
        </p:nvSpPr>
        <p:spPr bwMode="auto">
          <a:xfrm>
            <a:off x="10989637" y="3397593"/>
            <a:ext cx="364202" cy="523220"/>
          </a:xfrm>
          <a:prstGeom prst="rect">
            <a:avLst/>
          </a:prstGeom>
          <a:noFill/>
        </p:spPr>
        <p:txBody>
          <a:bodyPr wrap="none" rtlCol="0">
            <a:spAutoFit/>
          </a:bodyPr>
          <a:lstStyle/>
          <a:p>
            <a:pPr>
              <a:defRPr/>
            </a:pPr>
            <a:r>
              <a:rPr lang="uk-UA" sz="2800">
                <a:solidFill>
                  <a:srgbClr val="182947"/>
                </a:solidFill>
                <a:latin typeface="Times New Roman"/>
                <a:cs typeface="Times New Roman"/>
              </a:rPr>
              <a:t>3</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pic>
        <p:nvPicPr>
          <p:cNvPr id="2" name="Рисунок 1"/>
          <p:cNvPicPr>
            <a:picLocks noChangeAspect="1"/>
          </p:cNvPicPr>
          <p:nvPr/>
        </p:nvPicPr>
        <p:blipFill>
          <a:blip r:embed="rId3"/>
          <a:stretch/>
        </p:blipFill>
        <p:spPr bwMode="auto">
          <a:xfrm>
            <a:off x="0" y="41"/>
            <a:ext cx="12192074" cy="6857960"/>
          </a:xfrm>
          <a:prstGeom prst="rect">
            <a:avLst/>
          </a:prstGeom>
        </p:spPr>
      </p:pic>
      <p:pic>
        <p:nvPicPr>
          <p:cNvPr id="3" name="Рисунок 2"/>
          <p:cNvPicPr>
            <a:picLocks noChangeAspect="1"/>
          </p:cNvPicPr>
          <p:nvPr/>
        </p:nvPicPr>
        <p:blipFill>
          <a:blip r:embed="rId4"/>
          <a:stretch/>
        </p:blipFill>
        <p:spPr bwMode="auto">
          <a:xfrm>
            <a:off x="251322" y="515284"/>
            <a:ext cx="7907197" cy="749873"/>
          </a:xfrm>
          <a:prstGeom prst="rect">
            <a:avLst/>
          </a:prstGeom>
        </p:spPr>
      </p:pic>
      <p:pic>
        <p:nvPicPr>
          <p:cNvPr id="4" name="Рисунок 3"/>
          <p:cNvPicPr>
            <a:picLocks noChangeAspect="1"/>
          </p:cNvPicPr>
          <p:nvPr/>
        </p:nvPicPr>
        <p:blipFill>
          <a:blip r:embed="rId3"/>
          <a:stretch/>
        </p:blipFill>
        <p:spPr bwMode="auto">
          <a:xfrm>
            <a:off x="1" y="-9065"/>
            <a:ext cx="12192073" cy="6857960"/>
          </a:xfrm>
          <a:prstGeom prst="rect">
            <a:avLst/>
          </a:prstGeom>
        </p:spPr>
      </p:pic>
      <p:sp>
        <p:nvSpPr>
          <p:cNvPr id="6" name="Прямоугольник 5"/>
          <p:cNvSpPr/>
          <p:nvPr/>
        </p:nvSpPr>
        <p:spPr bwMode="auto">
          <a:xfrm>
            <a:off x="6176786" y="1851134"/>
            <a:ext cx="4751622" cy="523220"/>
          </a:xfrm>
          <a:prstGeom prst="rect">
            <a:avLst/>
          </a:prstGeom>
        </p:spPr>
        <p:txBody>
          <a:bodyPr wrap="none">
            <a:spAutoFit/>
          </a:bodyPr>
          <a:lstStyle/>
          <a:p>
            <a:pPr>
              <a:defRPr/>
            </a:pPr>
            <a:r>
              <a:rPr lang="uk-UA" sz="2800">
                <a:solidFill>
                  <a:srgbClr val="182947"/>
                </a:solidFill>
                <a:latin typeface="Proxima Nova Lt"/>
              </a:rPr>
              <a:t>у сфері дозвільної системи</a:t>
            </a:r>
            <a:endParaRPr/>
          </a:p>
        </p:txBody>
      </p:sp>
      <p:cxnSp>
        <p:nvCxnSpPr>
          <p:cNvPr id="7" name="Прямая соединительная линия 6"/>
          <p:cNvCxnSpPr>
            <a:cxnSpLocks/>
          </p:cNvCxnSpPr>
          <p:nvPr/>
        </p:nvCxnSpPr>
        <p:spPr bwMode="auto">
          <a:xfrm flipV="1">
            <a:off x="6176786" y="2385926"/>
            <a:ext cx="4657385" cy="2128"/>
          </a:xfrm>
          <a:prstGeom prst="line">
            <a:avLst/>
          </a:prstGeom>
          <a:ln w="19050"/>
        </p:spPr>
        <p:style>
          <a:lnRef idx="2">
            <a:schemeClr val="accent4"/>
          </a:lnRef>
          <a:fillRef idx="0">
            <a:schemeClr val="accent4"/>
          </a:fillRef>
          <a:effectRef idx="1">
            <a:schemeClr val="accent4"/>
          </a:effectRef>
          <a:fontRef idx="minor">
            <a:schemeClr val="tx1"/>
          </a:fontRef>
        </p:style>
      </p:cxnSp>
      <p:pic>
        <p:nvPicPr>
          <p:cNvPr id="8" name="Рисунок 7"/>
          <p:cNvPicPr>
            <a:picLocks noChangeAspect="1"/>
          </p:cNvPicPr>
          <p:nvPr/>
        </p:nvPicPr>
        <p:blipFill>
          <a:blip r:embed="rId5"/>
          <a:stretch/>
        </p:blipFill>
        <p:spPr bwMode="auto">
          <a:xfrm>
            <a:off x="638043" y="3945002"/>
            <a:ext cx="1077454" cy="1077454"/>
          </a:xfrm>
          <a:prstGeom prst="rect">
            <a:avLst/>
          </a:prstGeom>
        </p:spPr>
      </p:pic>
      <p:sp>
        <p:nvSpPr>
          <p:cNvPr id="9" name="TextBox 8"/>
          <p:cNvSpPr txBox="1"/>
          <p:nvPr/>
        </p:nvSpPr>
        <p:spPr bwMode="auto">
          <a:xfrm>
            <a:off x="638043" y="3276728"/>
            <a:ext cx="4900701" cy="523220"/>
          </a:xfrm>
          <a:prstGeom prst="rect">
            <a:avLst/>
          </a:prstGeom>
          <a:noFill/>
        </p:spPr>
        <p:txBody>
          <a:bodyPr wrap="none" rtlCol="0">
            <a:spAutoFit/>
          </a:bodyPr>
          <a:lstStyle/>
          <a:p>
            <a:pPr>
              <a:defRPr/>
            </a:pPr>
            <a:r>
              <a:rPr lang="uk-UA" sz="2800">
                <a:solidFill>
                  <a:srgbClr val="182947"/>
                </a:solidFill>
                <a:latin typeface="Proxima Nova Lt"/>
              </a:rPr>
              <a:t>Перевірено власників зброї</a:t>
            </a:r>
            <a:endParaRPr/>
          </a:p>
        </p:txBody>
      </p:sp>
      <p:sp>
        <p:nvSpPr>
          <p:cNvPr id="13" name="TextBox 12"/>
          <p:cNvSpPr txBox="1"/>
          <p:nvPr/>
        </p:nvSpPr>
        <p:spPr bwMode="auto">
          <a:xfrm>
            <a:off x="1938131" y="3975896"/>
            <a:ext cx="1024639" cy="1015663"/>
          </a:xfrm>
          <a:prstGeom prst="rect">
            <a:avLst/>
          </a:prstGeom>
        </p:spPr>
        <p:style>
          <a:lnRef idx="2">
            <a:schemeClr val="accent4"/>
          </a:lnRef>
          <a:fillRef idx="1">
            <a:schemeClr val="lt1"/>
          </a:fillRef>
          <a:effectRef idx="0">
            <a:schemeClr val="accent4"/>
          </a:effectRef>
          <a:fontRef idx="minor">
            <a:schemeClr val="dk1"/>
          </a:fontRef>
        </p:style>
        <p:txBody>
          <a:bodyPr wrap="none" rtlCol="0">
            <a:spAutoFit/>
          </a:bodyPr>
          <a:lstStyle/>
          <a:p>
            <a:pPr>
              <a:defRPr/>
            </a:pPr>
            <a:r>
              <a:rPr lang="uk-UA" sz="6000">
                <a:solidFill>
                  <a:srgbClr val="FFC000"/>
                </a:solidFill>
                <a:latin typeface="Proxima Nova Rg"/>
              </a:rPr>
              <a:t>91</a:t>
            </a:r>
            <a:endParaRPr/>
          </a:p>
        </p:txBody>
      </p:sp>
      <p:sp>
        <p:nvSpPr>
          <p:cNvPr id="19" name="TextBox 18"/>
          <p:cNvSpPr txBox="1"/>
          <p:nvPr/>
        </p:nvSpPr>
        <p:spPr bwMode="auto">
          <a:xfrm>
            <a:off x="260272" y="579421"/>
            <a:ext cx="4839786" cy="523220"/>
          </a:xfrm>
          <a:prstGeom prst="rect">
            <a:avLst/>
          </a:prstGeom>
          <a:noFill/>
        </p:spPr>
        <p:txBody>
          <a:bodyPr wrap="none" rtlCol="0">
            <a:spAutoFit/>
          </a:bodyPr>
          <a:lstStyle/>
          <a:p>
            <a:pPr>
              <a:defRPr/>
            </a:pPr>
            <a:r>
              <a:rPr lang="uk-UA" sz="2800">
                <a:solidFill>
                  <a:schemeClr val="bg1"/>
                </a:solidFill>
                <a:latin typeface="Proxima Nova Rg"/>
              </a:rPr>
              <a:t>ПРОФІЛАКТИЧНА РОБОТА</a:t>
            </a:r>
            <a:endParaRPr/>
          </a:p>
        </p:txBody>
      </p:sp>
      <p:sp>
        <p:nvSpPr>
          <p:cNvPr id="5" name="TextBox 4"/>
          <p:cNvSpPr txBox="1"/>
          <p:nvPr/>
        </p:nvSpPr>
        <p:spPr bwMode="auto">
          <a:xfrm>
            <a:off x="6176786" y="3514232"/>
            <a:ext cx="3924324" cy="969496"/>
          </a:xfrm>
          <a:prstGeom prst="rect">
            <a:avLst/>
          </a:prstGeom>
          <a:noFill/>
        </p:spPr>
        <p:txBody>
          <a:bodyPr wrap="square" rtlCol="0">
            <a:spAutoFit/>
          </a:bodyPr>
          <a:lstStyle/>
          <a:p>
            <a:pPr>
              <a:defRPr/>
            </a:pPr>
            <a:r>
              <a:rPr lang="uk-UA" sz="1900" b="1">
                <a:solidFill>
                  <a:srgbClr val="182947"/>
                </a:solidFill>
                <a:latin typeface="Times New Roman"/>
                <a:cs typeface="Times New Roman"/>
              </a:rPr>
              <a:t>СТ. 192 КУпАП</a:t>
            </a:r>
            <a:endParaRPr/>
          </a:p>
          <a:p>
            <a:pPr>
              <a:defRPr/>
            </a:pPr>
            <a:r>
              <a:rPr lang="ru-RU" sz="1900">
                <a:solidFill>
                  <a:srgbClr val="182947"/>
                </a:solidFill>
                <a:latin typeface="Times New Roman"/>
                <a:cs typeface="Times New Roman"/>
              </a:rPr>
              <a:t>Порушення</a:t>
            </a:r>
            <a:r>
              <a:rPr lang="ru-RU" sz="1900">
                <a:solidFill>
                  <a:srgbClr val="182947"/>
                </a:solidFill>
                <a:latin typeface="Times New Roman"/>
                <a:cs typeface="Times New Roman"/>
              </a:rPr>
              <a:t> </a:t>
            </a:r>
            <a:r>
              <a:rPr lang="ru-RU" sz="1900">
                <a:solidFill>
                  <a:srgbClr val="182947"/>
                </a:solidFill>
                <a:latin typeface="Times New Roman"/>
                <a:cs typeface="Times New Roman"/>
              </a:rPr>
              <a:t>громадянами</a:t>
            </a:r>
            <a:r>
              <a:rPr lang="ru-RU" sz="1900">
                <a:solidFill>
                  <a:srgbClr val="182947"/>
                </a:solidFill>
                <a:latin typeface="Times New Roman"/>
                <a:cs typeface="Times New Roman"/>
              </a:rPr>
              <a:t> </a:t>
            </a:r>
            <a:r>
              <a:rPr lang="ru-RU" sz="1900">
                <a:solidFill>
                  <a:srgbClr val="182947"/>
                </a:solidFill>
                <a:latin typeface="Times New Roman"/>
                <a:cs typeface="Times New Roman"/>
              </a:rPr>
              <a:t>строків</a:t>
            </a:r>
            <a:r>
              <a:rPr lang="ru-RU" sz="1900">
                <a:solidFill>
                  <a:srgbClr val="182947"/>
                </a:solidFill>
                <a:latin typeface="Times New Roman"/>
                <a:cs typeface="Times New Roman"/>
              </a:rPr>
              <a:t> </a:t>
            </a:r>
            <a:r>
              <a:rPr lang="ru-RU" sz="1900">
                <a:solidFill>
                  <a:srgbClr val="182947"/>
                </a:solidFill>
                <a:latin typeface="Times New Roman"/>
                <a:cs typeface="Times New Roman"/>
              </a:rPr>
              <a:t>перереєстрації</a:t>
            </a:r>
            <a:r>
              <a:rPr lang="ru-RU" sz="1900">
                <a:solidFill>
                  <a:srgbClr val="182947"/>
                </a:solidFill>
                <a:latin typeface="Times New Roman"/>
                <a:cs typeface="Times New Roman"/>
              </a:rPr>
              <a:t> </a:t>
            </a:r>
            <a:r>
              <a:rPr lang="ru-RU" sz="1900">
                <a:solidFill>
                  <a:srgbClr val="182947"/>
                </a:solidFill>
                <a:latin typeface="Times New Roman"/>
                <a:cs typeface="Times New Roman"/>
              </a:rPr>
              <a:t>зброї</a:t>
            </a:r>
            <a:endParaRPr lang="uk-UA" sz="1900">
              <a:solidFill>
                <a:srgbClr val="182947"/>
              </a:solidFill>
              <a:latin typeface="Times New Roman"/>
              <a:cs typeface="Times New Roman"/>
            </a:endParaRPr>
          </a:p>
        </p:txBody>
      </p:sp>
      <p:sp>
        <p:nvSpPr>
          <p:cNvPr id="10" name="TextBox 9"/>
          <p:cNvSpPr txBox="1"/>
          <p:nvPr/>
        </p:nvSpPr>
        <p:spPr bwMode="auto">
          <a:xfrm>
            <a:off x="10824994" y="3758810"/>
            <a:ext cx="671268" cy="523220"/>
          </a:xfrm>
          <a:prstGeom prst="rect">
            <a:avLst/>
          </a:prstGeom>
          <a:noFill/>
        </p:spPr>
        <p:txBody>
          <a:bodyPr wrap="square" rtlCol="0">
            <a:spAutoFit/>
          </a:bodyPr>
          <a:lstStyle/>
          <a:p>
            <a:pPr>
              <a:defRPr/>
            </a:pPr>
            <a:r>
              <a:rPr lang="uk-UA" sz="2800">
                <a:solidFill>
                  <a:srgbClr val="182947"/>
                </a:solidFill>
                <a:latin typeface="Times New Roman"/>
                <a:cs typeface="Times New Roman"/>
              </a:rPr>
              <a:t>11</a:t>
            </a:r>
            <a:endParaRPr/>
          </a:p>
        </p:txBody>
      </p:sp>
      <p:sp>
        <p:nvSpPr>
          <p:cNvPr id="11" name="TextBox 10"/>
          <p:cNvSpPr txBox="1"/>
          <p:nvPr/>
        </p:nvSpPr>
        <p:spPr bwMode="auto">
          <a:xfrm>
            <a:off x="6176786" y="4742982"/>
            <a:ext cx="3638747" cy="1846659"/>
          </a:xfrm>
          <a:prstGeom prst="rect">
            <a:avLst/>
          </a:prstGeom>
          <a:noFill/>
        </p:spPr>
        <p:txBody>
          <a:bodyPr wrap="square" rtlCol="0">
            <a:spAutoFit/>
          </a:bodyPr>
          <a:lstStyle/>
          <a:p>
            <a:pPr>
              <a:defRPr/>
            </a:pPr>
            <a:r>
              <a:rPr lang="uk-UA" sz="1900" b="1">
                <a:latin typeface="Times New Roman"/>
                <a:cs typeface="Times New Roman"/>
              </a:rPr>
              <a:t>СТ. 190 КУпАП</a:t>
            </a:r>
            <a:endParaRPr/>
          </a:p>
          <a:p>
            <a:pPr>
              <a:defRPr/>
            </a:pPr>
            <a:r>
              <a:rPr lang="uk-UA" sz="1900">
                <a:latin typeface="Times New Roman"/>
                <a:cs typeface="Times New Roman"/>
              </a:rPr>
              <a:t>Порушення громадянами порядку придбання, зберігання, передачі іншим особам або продажу вогнепальної, холодної чи пневматичної зброї</a:t>
            </a:r>
            <a:endParaRPr/>
          </a:p>
        </p:txBody>
      </p:sp>
      <p:sp>
        <p:nvSpPr>
          <p:cNvPr id="12" name="TextBox 11"/>
          <p:cNvSpPr txBox="1"/>
          <p:nvPr/>
        </p:nvSpPr>
        <p:spPr bwMode="auto">
          <a:xfrm>
            <a:off x="10999134" y="5214698"/>
            <a:ext cx="506305" cy="523220"/>
          </a:xfrm>
          <a:prstGeom prst="rect">
            <a:avLst/>
          </a:prstGeom>
          <a:noFill/>
        </p:spPr>
        <p:txBody>
          <a:bodyPr wrap="square" rtlCol="0">
            <a:spAutoFit/>
          </a:bodyPr>
          <a:lstStyle/>
          <a:p>
            <a:pPr>
              <a:defRPr/>
            </a:pPr>
            <a:r>
              <a:rPr lang="uk-UA" sz="2800">
                <a:latin typeface="Times New Roman"/>
                <a:cs typeface="Times New Roman"/>
              </a:rPr>
              <a:t>1</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pic>
        <p:nvPicPr>
          <p:cNvPr id="2" name="Рисунок 1"/>
          <p:cNvPicPr>
            <a:picLocks noChangeAspect="1"/>
          </p:cNvPicPr>
          <p:nvPr/>
        </p:nvPicPr>
        <p:blipFill>
          <a:blip r:embed="rId3"/>
          <a:stretch/>
        </p:blipFill>
        <p:spPr bwMode="auto">
          <a:xfrm>
            <a:off x="0" y="0"/>
            <a:ext cx="12192000" cy="6857919"/>
          </a:xfrm>
          <a:prstGeom prst="rect">
            <a:avLst/>
          </a:prstGeom>
        </p:spPr>
      </p:pic>
      <p:sp>
        <p:nvSpPr>
          <p:cNvPr id="4" name="TextBox 3"/>
          <p:cNvSpPr txBox="1"/>
          <p:nvPr/>
        </p:nvSpPr>
        <p:spPr bwMode="auto">
          <a:xfrm>
            <a:off x="228600" y="428274"/>
            <a:ext cx="5910592" cy="954107"/>
          </a:xfrm>
          <a:prstGeom prst="rect">
            <a:avLst/>
          </a:prstGeom>
          <a:noFill/>
        </p:spPr>
        <p:txBody>
          <a:bodyPr wrap="none" rtlCol="0">
            <a:spAutoFit/>
          </a:bodyPr>
          <a:lstStyle/>
          <a:p>
            <a:pPr>
              <a:defRPr/>
            </a:pPr>
            <a:r>
              <a:rPr lang="uk-UA" sz="2800">
                <a:solidFill>
                  <a:schemeClr val="bg1"/>
                </a:solidFill>
                <a:latin typeface="Proxima Nova Rg"/>
              </a:rPr>
              <a:t>КРИМІНАЛЬНІ ПРАВОПОРУШЕННЯ</a:t>
            </a:r>
            <a:endParaRPr/>
          </a:p>
          <a:p>
            <a:pPr>
              <a:defRPr/>
            </a:pPr>
            <a:endParaRPr lang="uk-UA" sz="2800">
              <a:solidFill>
                <a:schemeClr val="bg1"/>
              </a:solidFill>
              <a:latin typeface="Proxima Nova Rg"/>
            </a:endParaRPr>
          </a:p>
        </p:txBody>
      </p:sp>
      <p:sp>
        <p:nvSpPr>
          <p:cNvPr id="14" name="Полилиния 13"/>
          <p:cNvSpPr/>
          <p:nvPr/>
        </p:nvSpPr>
        <p:spPr bwMode="auto">
          <a:xfrm>
            <a:off x="228600" y="1937878"/>
            <a:ext cx="801399" cy="1628646"/>
          </a:xfrm>
          <a:custGeom>
            <a:avLst/>
            <a:gdLst>
              <a:gd name="connsiteX0" fmla="*/ 118014 w 727833"/>
              <a:gd name="connsiteY0" fmla="*/ 575483 h 1464327"/>
              <a:gd name="connsiteX1" fmla="*/ 118014 w 727833"/>
              <a:gd name="connsiteY1" fmla="*/ 741655 h 1464327"/>
              <a:gd name="connsiteX2" fmla="*/ 130377 w 727833"/>
              <a:gd name="connsiteY2" fmla="*/ 738514 h 1464327"/>
              <a:gd name="connsiteX3" fmla="*/ 135000 w 727833"/>
              <a:gd name="connsiteY3" fmla="*/ 739689 h 1464327"/>
              <a:gd name="connsiteX4" fmla="*/ 135574 w 727833"/>
              <a:gd name="connsiteY4" fmla="*/ 575483 h 1464327"/>
              <a:gd name="connsiteX5" fmla="*/ 387816 w 727833"/>
              <a:gd name="connsiteY5" fmla="*/ 442310 h 1464327"/>
              <a:gd name="connsiteX6" fmla="*/ 387816 w 727833"/>
              <a:gd name="connsiteY6" fmla="*/ 465088 h 1464327"/>
              <a:gd name="connsiteX7" fmla="*/ 398557 w 727833"/>
              <a:gd name="connsiteY7" fmla="*/ 470784 h 1464327"/>
              <a:gd name="connsiteX8" fmla="*/ 409298 w 727833"/>
              <a:gd name="connsiteY8" fmla="*/ 465089 h 1464327"/>
              <a:gd name="connsiteX9" fmla="*/ 409298 w 727833"/>
              <a:gd name="connsiteY9" fmla="*/ 442310 h 1464327"/>
              <a:gd name="connsiteX10" fmla="*/ 164580 w 727833"/>
              <a:gd name="connsiteY10" fmla="*/ 434821 h 1464327"/>
              <a:gd name="connsiteX11" fmla="*/ 164580 w 727833"/>
              <a:gd name="connsiteY11" fmla="*/ 446632 h 1464327"/>
              <a:gd name="connsiteX12" fmla="*/ 257063 w 727833"/>
              <a:gd name="connsiteY12" fmla="*/ 446632 h 1464327"/>
              <a:gd name="connsiteX13" fmla="*/ 257063 w 727833"/>
              <a:gd name="connsiteY13" fmla="*/ 434821 h 1464327"/>
              <a:gd name="connsiteX14" fmla="*/ 399619 w 727833"/>
              <a:gd name="connsiteY14" fmla="*/ 424031 h 1464327"/>
              <a:gd name="connsiteX15" fmla="*/ 409474 w 727833"/>
              <a:gd name="connsiteY15" fmla="*/ 432471 h 1464327"/>
              <a:gd name="connsiteX16" fmla="*/ 424871 w 727833"/>
              <a:gd name="connsiteY16" fmla="*/ 432471 h 1464327"/>
              <a:gd name="connsiteX17" fmla="*/ 424871 w 727833"/>
              <a:gd name="connsiteY17" fmla="*/ 445658 h 1464327"/>
              <a:gd name="connsiteX18" fmla="*/ 436809 w 727833"/>
              <a:gd name="connsiteY18" fmla="*/ 455881 h 1464327"/>
              <a:gd name="connsiteX19" fmla="*/ 424871 w 727833"/>
              <a:gd name="connsiteY19" fmla="*/ 466104 h 1464327"/>
              <a:gd name="connsiteX20" fmla="*/ 424871 w 727833"/>
              <a:gd name="connsiteY20" fmla="*/ 477513 h 1464327"/>
              <a:gd name="connsiteX21" fmla="*/ 411550 w 727833"/>
              <a:gd name="connsiteY21" fmla="*/ 477513 h 1464327"/>
              <a:gd name="connsiteX22" fmla="*/ 399621 w 727833"/>
              <a:gd name="connsiteY22" fmla="*/ 487730 h 1464327"/>
              <a:gd name="connsiteX23" fmla="*/ 387689 w 727833"/>
              <a:gd name="connsiteY23" fmla="*/ 477513 h 1464327"/>
              <a:gd name="connsiteX24" fmla="*/ 372278 w 727833"/>
              <a:gd name="connsiteY24" fmla="*/ 477513 h 1464327"/>
              <a:gd name="connsiteX25" fmla="*/ 372278 w 727833"/>
              <a:gd name="connsiteY25" fmla="*/ 464314 h 1464327"/>
              <a:gd name="connsiteX26" fmla="*/ 362431 w 727833"/>
              <a:gd name="connsiteY26" fmla="*/ 455880 h 1464327"/>
              <a:gd name="connsiteX27" fmla="*/ 372278 w 727833"/>
              <a:gd name="connsiteY27" fmla="*/ 447447 h 1464327"/>
              <a:gd name="connsiteX28" fmla="*/ 372278 w 727833"/>
              <a:gd name="connsiteY28" fmla="*/ 432471 h 1464327"/>
              <a:gd name="connsiteX29" fmla="*/ 389766 w 727833"/>
              <a:gd name="connsiteY29" fmla="*/ 432471 h 1464327"/>
              <a:gd name="connsiteX30" fmla="*/ 399676 w 727833"/>
              <a:gd name="connsiteY30" fmla="*/ 408434 h 1464327"/>
              <a:gd name="connsiteX31" fmla="*/ 356096 w 727833"/>
              <a:gd name="connsiteY31" fmla="*/ 455870 h 1464327"/>
              <a:gd name="connsiteX32" fmla="*/ 399676 w 727833"/>
              <a:gd name="connsiteY32" fmla="*/ 503305 h 1464327"/>
              <a:gd name="connsiteX33" fmla="*/ 443258 w 727833"/>
              <a:gd name="connsiteY33" fmla="*/ 455870 h 1464327"/>
              <a:gd name="connsiteX34" fmla="*/ 399676 w 727833"/>
              <a:gd name="connsiteY34" fmla="*/ 408434 h 1464327"/>
              <a:gd name="connsiteX35" fmla="*/ 495842 w 727833"/>
              <a:gd name="connsiteY35" fmla="*/ 337647 h 1464327"/>
              <a:gd name="connsiteX36" fmla="*/ 556394 w 727833"/>
              <a:gd name="connsiteY36" fmla="*/ 376120 h 1464327"/>
              <a:gd name="connsiteX37" fmla="*/ 598674 w 727833"/>
              <a:gd name="connsiteY37" fmla="*/ 449097 h 1464327"/>
              <a:gd name="connsiteX38" fmla="*/ 722728 w 727833"/>
              <a:gd name="connsiteY38" fmla="*/ 663221 h 1464327"/>
              <a:gd name="connsiteX39" fmla="*/ 695652 w 727833"/>
              <a:gd name="connsiteY39" fmla="*/ 732372 h 1464327"/>
              <a:gd name="connsiteX40" fmla="*/ 622192 w 727833"/>
              <a:gd name="connsiteY40" fmla="*/ 721467 h 1464327"/>
              <a:gd name="connsiteX41" fmla="*/ 513783 w 727833"/>
              <a:gd name="connsiteY41" fmla="*/ 534349 h 1464327"/>
              <a:gd name="connsiteX42" fmla="*/ 513282 w 727833"/>
              <a:gd name="connsiteY42" fmla="*/ 534640 h 1464327"/>
              <a:gd name="connsiteX43" fmla="*/ 473784 w 727833"/>
              <a:gd name="connsiteY43" fmla="*/ 466465 h 1464327"/>
              <a:gd name="connsiteX44" fmla="*/ 473784 w 727833"/>
              <a:gd name="connsiteY44" fmla="*/ 758328 h 1464327"/>
              <a:gd name="connsiteX45" fmla="*/ 350533 w 727833"/>
              <a:gd name="connsiteY45" fmla="*/ 778394 h 1464327"/>
              <a:gd name="connsiteX46" fmla="*/ 344198 w 727833"/>
              <a:gd name="connsiteY46" fmla="*/ 767544 h 1464327"/>
              <a:gd name="connsiteX47" fmla="*/ 265541 w 727833"/>
              <a:gd name="connsiteY47" fmla="*/ 767544 h 1464327"/>
              <a:gd name="connsiteX48" fmla="*/ 258748 w 727833"/>
              <a:gd name="connsiteY48" fmla="*/ 779179 h 1464327"/>
              <a:gd name="connsiteX49" fmla="*/ 175345 w 727833"/>
              <a:gd name="connsiteY49" fmla="*/ 765600 h 1464327"/>
              <a:gd name="connsiteX50" fmla="*/ 185447 w 727833"/>
              <a:gd name="connsiteY50" fmla="*/ 784462 h 1464327"/>
              <a:gd name="connsiteX51" fmla="*/ 186146 w 727833"/>
              <a:gd name="connsiteY51" fmla="*/ 788814 h 1464327"/>
              <a:gd name="connsiteX52" fmla="*/ 257021 w 727833"/>
              <a:gd name="connsiteY52" fmla="*/ 800353 h 1464327"/>
              <a:gd name="connsiteX53" fmla="*/ 257768 w 727833"/>
              <a:gd name="connsiteY53" fmla="*/ 796988 h 1464327"/>
              <a:gd name="connsiteX54" fmla="*/ 265541 w 727833"/>
              <a:gd name="connsiteY54" fmla="*/ 810301 h 1464327"/>
              <a:gd name="connsiteX55" fmla="*/ 344198 w 727833"/>
              <a:gd name="connsiteY55" fmla="*/ 810301 h 1464327"/>
              <a:gd name="connsiteX56" fmla="*/ 352250 w 727833"/>
              <a:gd name="connsiteY56" fmla="*/ 796510 h 1464327"/>
              <a:gd name="connsiteX57" fmla="*/ 352906 w 727833"/>
              <a:gd name="connsiteY57" fmla="*/ 799464 h 1464327"/>
              <a:gd name="connsiteX58" fmla="*/ 473784 w 727833"/>
              <a:gd name="connsiteY58" fmla="*/ 779784 h 1464327"/>
              <a:gd name="connsiteX59" fmla="*/ 473784 w 727833"/>
              <a:gd name="connsiteY59" fmla="*/ 873858 h 1464327"/>
              <a:gd name="connsiteX60" fmla="*/ 471944 w 727833"/>
              <a:gd name="connsiteY60" fmla="*/ 1401165 h 1464327"/>
              <a:gd name="connsiteX61" fmla="*/ 398193 w 727833"/>
              <a:gd name="connsiteY61" fmla="*/ 1464327 h 1464327"/>
              <a:gd name="connsiteX62" fmla="*/ 324443 w 727833"/>
              <a:gd name="connsiteY62" fmla="*/ 1401165 h 1464327"/>
              <a:gd name="connsiteX63" fmla="*/ 324443 w 727833"/>
              <a:gd name="connsiteY63" fmla="*/ 896349 h 1464327"/>
              <a:gd name="connsiteX64" fmla="*/ 280192 w 727833"/>
              <a:gd name="connsiteY64" fmla="*/ 896349 h 1464327"/>
              <a:gd name="connsiteX65" fmla="*/ 280192 w 727833"/>
              <a:gd name="connsiteY65" fmla="*/ 1401164 h 1464327"/>
              <a:gd name="connsiteX66" fmla="*/ 206442 w 727833"/>
              <a:gd name="connsiteY66" fmla="*/ 1464327 h 1464327"/>
              <a:gd name="connsiteX67" fmla="*/ 132691 w 727833"/>
              <a:gd name="connsiteY67" fmla="*/ 1401164 h 1464327"/>
              <a:gd name="connsiteX68" fmla="*/ 134483 w 727833"/>
              <a:gd name="connsiteY68" fmla="*/ 887935 h 1464327"/>
              <a:gd name="connsiteX69" fmla="*/ 130377 w 727833"/>
              <a:gd name="connsiteY69" fmla="*/ 888978 h 1464327"/>
              <a:gd name="connsiteX70" fmla="*/ 88116 w 727833"/>
              <a:gd name="connsiteY70" fmla="*/ 866943 h 1464327"/>
              <a:gd name="connsiteX71" fmla="*/ 83123 w 727833"/>
              <a:gd name="connsiteY71" fmla="*/ 857621 h 1464327"/>
              <a:gd name="connsiteX72" fmla="*/ 81976 w 727833"/>
              <a:gd name="connsiteY72" fmla="*/ 858284 h 1464327"/>
              <a:gd name="connsiteX73" fmla="*/ 59008 w 727833"/>
              <a:gd name="connsiteY73" fmla="*/ 862255 h 1464327"/>
              <a:gd name="connsiteX74" fmla="*/ 0 w 727833"/>
              <a:gd name="connsiteY74" fmla="*/ 811719 h 1464327"/>
              <a:gd name="connsiteX75" fmla="*/ 0 w 727833"/>
              <a:gd name="connsiteY75" fmla="*/ 575483 h 1464327"/>
              <a:gd name="connsiteX76" fmla="*/ 0 w 727833"/>
              <a:gd name="connsiteY76" fmla="*/ 449256 h 1464327"/>
              <a:gd name="connsiteX77" fmla="*/ 114807 w 727833"/>
              <a:gd name="connsiteY77" fmla="*/ 350932 h 1464327"/>
              <a:gd name="connsiteX78" fmla="*/ 423840 w 727833"/>
              <a:gd name="connsiteY78" fmla="*/ 350932 h 1464327"/>
              <a:gd name="connsiteX79" fmla="*/ 455085 w 727833"/>
              <a:gd name="connsiteY79" fmla="*/ 338968 h 1464327"/>
              <a:gd name="connsiteX80" fmla="*/ 495842 w 727833"/>
              <a:gd name="connsiteY80" fmla="*/ 337647 h 1464327"/>
              <a:gd name="connsiteX81" fmla="*/ 421943 w 727833"/>
              <a:gd name="connsiteY81" fmla="*/ 146317 h 1464327"/>
              <a:gd name="connsiteX82" fmla="*/ 432544 w 727833"/>
              <a:gd name="connsiteY82" fmla="*/ 159781 h 1464327"/>
              <a:gd name="connsiteX83" fmla="*/ 443404 w 727833"/>
              <a:gd name="connsiteY83" fmla="*/ 205854 h 1464327"/>
              <a:gd name="connsiteX84" fmla="*/ 305199 w 727833"/>
              <a:gd name="connsiteY84" fmla="*/ 324216 h 1464327"/>
              <a:gd name="connsiteX85" fmla="*/ 166995 w 727833"/>
              <a:gd name="connsiteY85" fmla="*/ 205854 h 1464327"/>
              <a:gd name="connsiteX86" fmla="*/ 177856 w 727833"/>
              <a:gd name="connsiteY86" fmla="*/ 159781 h 1464327"/>
              <a:gd name="connsiteX87" fmla="*/ 188023 w 727833"/>
              <a:gd name="connsiteY87" fmla="*/ 146866 h 1464327"/>
              <a:gd name="connsiteX88" fmla="*/ 196467 w 727833"/>
              <a:gd name="connsiteY88" fmla="*/ 156415 h 1464327"/>
              <a:gd name="connsiteX89" fmla="*/ 304740 w 727833"/>
              <a:gd name="connsiteY89" fmla="*/ 191446 h 1464327"/>
              <a:gd name="connsiteX90" fmla="*/ 413013 w 727833"/>
              <a:gd name="connsiteY90" fmla="*/ 156415 h 1464327"/>
              <a:gd name="connsiteX91" fmla="*/ 292743 w 727833"/>
              <a:gd name="connsiteY91" fmla="*/ 44660 h 1464327"/>
              <a:gd name="connsiteX92" fmla="*/ 317616 w 727833"/>
              <a:gd name="connsiteY92" fmla="*/ 44660 h 1464327"/>
              <a:gd name="connsiteX93" fmla="*/ 317617 w 727833"/>
              <a:gd name="connsiteY93" fmla="*/ 71034 h 1464327"/>
              <a:gd name="connsiteX94" fmla="*/ 305179 w 727833"/>
              <a:gd name="connsiteY94" fmla="*/ 77627 h 1464327"/>
              <a:gd name="connsiteX95" fmla="*/ 292743 w 727833"/>
              <a:gd name="connsiteY95" fmla="*/ 71034 h 1464327"/>
              <a:gd name="connsiteX96" fmla="*/ 306410 w 727833"/>
              <a:gd name="connsiteY96" fmla="*/ 23496 h 1464327"/>
              <a:gd name="connsiteX97" fmla="*/ 295000 w 727833"/>
              <a:gd name="connsiteY97" fmla="*/ 33267 h 1464327"/>
              <a:gd name="connsiteX98" fmla="*/ 274752 w 727833"/>
              <a:gd name="connsiteY98" fmla="*/ 33267 h 1464327"/>
              <a:gd name="connsiteX99" fmla="*/ 274752 w 727833"/>
              <a:gd name="connsiteY99" fmla="*/ 50608 h 1464327"/>
              <a:gd name="connsiteX100" fmla="*/ 263351 w 727833"/>
              <a:gd name="connsiteY100" fmla="*/ 60372 h 1464327"/>
              <a:gd name="connsiteX101" fmla="*/ 274752 w 727833"/>
              <a:gd name="connsiteY101" fmla="*/ 70137 h 1464327"/>
              <a:gd name="connsiteX102" fmla="*/ 274752 w 727833"/>
              <a:gd name="connsiteY102" fmla="*/ 85419 h 1464327"/>
              <a:gd name="connsiteX103" fmla="*/ 292596 w 727833"/>
              <a:gd name="connsiteY103" fmla="*/ 85419 h 1464327"/>
              <a:gd name="connsiteX104" fmla="*/ 296726 w 727833"/>
              <a:gd name="connsiteY104" fmla="*/ 88955 h 1464327"/>
              <a:gd name="connsiteX105" fmla="*/ 305020 w 727833"/>
              <a:gd name="connsiteY105" fmla="*/ 87521 h 1464327"/>
              <a:gd name="connsiteX106" fmla="*/ 305179 w 727833"/>
              <a:gd name="connsiteY106" fmla="*/ 87605 h 1464327"/>
              <a:gd name="connsiteX107" fmla="*/ 305347 w 727833"/>
              <a:gd name="connsiteY107" fmla="*/ 87515 h 1464327"/>
              <a:gd name="connsiteX108" fmla="*/ 315688 w 727833"/>
              <a:gd name="connsiteY108" fmla="*/ 89303 h 1464327"/>
              <a:gd name="connsiteX109" fmla="*/ 320223 w 727833"/>
              <a:gd name="connsiteY109" fmla="*/ 85419 h 1464327"/>
              <a:gd name="connsiteX110" fmla="*/ 335647 w 727833"/>
              <a:gd name="connsiteY110" fmla="*/ 85419 h 1464327"/>
              <a:gd name="connsiteX111" fmla="*/ 335647 w 727833"/>
              <a:gd name="connsiteY111" fmla="*/ 72210 h 1464327"/>
              <a:gd name="connsiteX112" fmla="*/ 349468 w 727833"/>
              <a:gd name="connsiteY112" fmla="*/ 60372 h 1464327"/>
              <a:gd name="connsiteX113" fmla="*/ 335647 w 727833"/>
              <a:gd name="connsiteY113" fmla="*/ 48535 h 1464327"/>
              <a:gd name="connsiteX114" fmla="*/ 335646 w 727833"/>
              <a:gd name="connsiteY114" fmla="*/ 33267 h 1464327"/>
              <a:gd name="connsiteX115" fmla="*/ 317819 w 727833"/>
              <a:gd name="connsiteY115" fmla="*/ 33267 h 1464327"/>
              <a:gd name="connsiteX116" fmla="*/ 305201 w 727833"/>
              <a:gd name="connsiteY116" fmla="*/ 0 h 1464327"/>
              <a:gd name="connsiteX117" fmla="*/ 415143 w 727833"/>
              <a:gd name="connsiteY117" fmla="*/ 34730 h 1464327"/>
              <a:gd name="connsiteX118" fmla="*/ 432968 w 727833"/>
              <a:gd name="connsiteY118" fmla="*/ 39408 h 1464327"/>
              <a:gd name="connsiteX119" fmla="*/ 443704 w 727833"/>
              <a:gd name="connsiteY119" fmla="*/ 41263 h 1464327"/>
              <a:gd name="connsiteX120" fmla="*/ 467133 w 727833"/>
              <a:gd name="connsiteY120" fmla="*/ 71535 h 1464327"/>
              <a:gd name="connsiteX121" fmla="*/ 443704 w 727833"/>
              <a:gd name="connsiteY121" fmla="*/ 101807 h 1464327"/>
              <a:gd name="connsiteX122" fmla="*/ 435990 w 727833"/>
              <a:gd name="connsiteY122" fmla="*/ 103140 h 1464327"/>
              <a:gd name="connsiteX123" fmla="*/ 425056 w 727833"/>
              <a:gd name="connsiteY123" fmla="*/ 114552 h 1464327"/>
              <a:gd name="connsiteX124" fmla="*/ 427607 w 727833"/>
              <a:gd name="connsiteY124" fmla="*/ 114552 h 1464327"/>
              <a:gd name="connsiteX125" fmla="*/ 426039 w 727833"/>
              <a:gd name="connsiteY125" fmla="*/ 119882 h 1464327"/>
              <a:gd name="connsiteX126" fmla="*/ 304768 w 727833"/>
              <a:gd name="connsiteY126" fmla="*/ 175030 h 1464327"/>
              <a:gd name="connsiteX127" fmla="*/ 183499 w 727833"/>
              <a:gd name="connsiteY127" fmla="*/ 119882 h 1464327"/>
              <a:gd name="connsiteX128" fmla="*/ 181930 w 727833"/>
              <a:gd name="connsiteY128" fmla="*/ 114552 h 1464327"/>
              <a:gd name="connsiteX129" fmla="*/ 184482 w 727833"/>
              <a:gd name="connsiteY129" fmla="*/ 114552 h 1464327"/>
              <a:gd name="connsiteX130" fmla="*/ 173377 w 727833"/>
              <a:gd name="connsiteY130" fmla="*/ 102961 h 1464327"/>
              <a:gd name="connsiteX131" fmla="*/ 166696 w 727833"/>
              <a:gd name="connsiteY131" fmla="*/ 101807 h 1464327"/>
              <a:gd name="connsiteX132" fmla="*/ 146281 w 727833"/>
              <a:gd name="connsiteY132" fmla="*/ 84323 h 1464327"/>
              <a:gd name="connsiteX133" fmla="*/ 143267 w 727833"/>
              <a:gd name="connsiteY133" fmla="*/ 71535 h 1464327"/>
              <a:gd name="connsiteX134" fmla="*/ 166696 w 727833"/>
              <a:gd name="connsiteY134" fmla="*/ 41263 h 1464327"/>
              <a:gd name="connsiteX135" fmla="*/ 177436 w 727833"/>
              <a:gd name="connsiteY135" fmla="*/ 39407 h 1464327"/>
              <a:gd name="connsiteX136" fmla="*/ 195264 w 727833"/>
              <a:gd name="connsiteY136" fmla="*/ 34729 h 1464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Lst>
            <a:rect l="l" t="t" r="r" b="b"/>
            <a:pathLst>
              <a:path w="727833" h="1464327" fill="norm" stroke="1" extrusionOk="0">
                <a:moveTo>
                  <a:pt x="118014" y="575483"/>
                </a:moveTo>
                <a:lnTo>
                  <a:pt x="118014" y="741655"/>
                </a:lnTo>
                <a:lnTo>
                  <a:pt x="130377" y="738514"/>
                </a:lnTo>
                <a:lnTo>
                  <a:pt x="135000" y="739689"/>
                </a:lnTo>
                <a:lnTo>
                  <a:pt x="135574" y="575483"/>
                </a:lnTo>
                <a:close/>
                <a:moveTo>
                  <a:pt x="387816" y="442310"/>
                </a:moveTo>
                <a:lnTo>
                  <a:pt x="387816" y="465088"/>
                </a:lnTo>
                <a:lnTo>
                  <a:pt x="398557" y="470784"/>
                </a:lnTo>
                <a:lnTo>
                  <a:pt x="409298" y="465089"/>
                </a:lnTo>
                <a:lnTo>
                  <a:pt x="409298" y="442310"/>
                </a:lnTo>
                <a:close/>
                <a:moveTo>
                  <a:pt x="164580" y="434821"/>
                </a:moveTo>
                <a:lnTo>
                  <a:pt x="164580" y="446632"/>
                </a:lnTo>
                <a:lnTo>
                  <a:pt x="257063" y="446632"/>
                </a:lnTo>
                <a:lnTo>
                  <a:pt x="257063" y="434821"/>
                </a:lnTo>
                <a:close/>
                <a:moveTo>
                  <a:pt x="399619" y="424031"/>
                </a:moveTo>
                <a:lnTo>
                  <a:pt x="409474" y="432471"/>
                </a:lnTo>
                <a:lnTo>
                  <a:pt x="424871" y="432471"/>
                </a:lnTo>
                <a:lnTo>
                  <a:pt x="424871" y="445658"/>
                </a:lnTo>
                <a:lnTo>
                  <a:pt x="436809" y="455881"/>
                </a:lnTo>
                <a:lnTo>
                  <a:pt x="424871" y="466104"/>
                </a:lnTo>
                <a:lnTo>
                  <a:pt x="424871" y="477513"/>
                </a:lnTo>
                <a:lnTo>
                  <a:pt x="411550" y="477513"/>
                </a:lnTo>
                <a:lnTo>
                  <a:pt x="399621" y="487730"/>
                </a:lnTo>
                <a:lnTo>
                  <a:pt x="387689" y="477513"/>
                </a:lnTo>
                <a:lnTo>
                  <a:pt x="372278" y="477513"/>
                </a:lnTo>
                <a:lnTo>
                  <a:pt x="372278" y="464314"/>
                </a:lnTo>
                <a:lnTo>
                  <a:pt x="362431" y="455880"/>
                </a:lnTo>
                <a:lnTo>
                  <a:pt x="372278" y="447447"/>
                </a:lnTo>
                <a:lnTo>
                  <a:pt x="372278" y="432471"/>
                </a:lnTo>
                <a:lnTo>
                  <a:pt x="389766" y="432471"/>
                </a:lnTo>
                <a:close/>
                <a:moveTo>
                  <a:pt x="399676" y="408434"/>
                </a:moveTo>
                <a:cubicBezTo>
                  <a:pt x="375607" y="408434"/>
                  <a:pt x="356096" y="429672"/>
                  <a:pt x="356096" y="455870"/>
                </a:cubicBezTo>
                <a:cubicBezTo>
                  <a:pt x="356096" y="482068"/>
                  <a:pt x="375607" y="503305"/>
                  <a:pt x="399676" y="503305"/>
                </a:cubicBezTo>
                <a:cubicBezTo>
                  <a:pt x="423746" y="503305"/>
                  <a:pt x="443258" y="482068"/>
                  <a:pt x="443258" y="455870"/>
                </a:cubicBezTo>
                <a:cubicBezTo>
                  <a:pt x="443258" y="429672"/>
                  <a:pt x="423746" y="408434"/>
                  <a:pt x="399676" y="408434"/>
                </a:cubicBezTo>
                <a:close/>
                <a:moveTo>
                  <a:pt x="495842" y="337647"/>
                </a:moveTo>
                <a:cubicBezTo>
                  <a:pt x="521707" y="341486"/>
                  <a:pt x="543934" y="354614"/>
                  <a:pt x="556394" y="376120"/>
                </a:cubicBezTo>
                <a:lnTo>
                  <a:pt x="598674" y="449097"/>
                </a:lnTo>
                <a:lnTo>
                  <a:pt x="722728" y="663221"/>
                </a:lnTo>
                <a:cubicBezTo>
                  <a:pt x="735536" y="685327"/>
                  <a:pt x="723414" y="716288"/>
                  <a:pt x="695652" y="732372"/>
                </a:cubicBezTo>
                <a:cubicBezTo>
                  <a:pt x="667888" y="748457"/>
                  <a:pt x="635000" y="743574"/>
                  <a:pt x="622192" y="721467"/>
                </a:cubicBezTo>
                <a:lnTo>
                  <a:pt x="513783" y="534349"/>
                </a:lnTo>
                <a:lnTo>
                  <a:pt x="513282" y="534640"/>
                </a:lnTo>
                <a:lnTo>
                  <a:pt x="473784" y="466465"/>
                </a:lnTo>
                <a:lnTo>
                  <a:pt x="473784" y="758328"/>
                </a:lnTo>
                <a:lnTo>
                  <a:pt x="350533" y="778394"/>
                </a:lnTo>
                <a:lnTo>
                  <a:pt x="344198" y="767544"/>
                </a:lnTo>
                <a:lnTo>
                  <a:pt x="265541" y="767544"/>
                </a:lnTo>
                <a:lnTo>
                  <a:pt x="258748" y="779179"/>
                </a:lnTo>
                <a:lnTo>
                  <a:pt x="175345" y="765600"/>
                </a:lnTo>
                <a:lnTo>
                  <a:pt x="185447" y="784462"/>
                </a:lnTo>
                <a:lnTo>
                  <a:pt x="186146" y="788814"/>
                </a:lnTo>
                <a:lnTo>
                  <a:pt x="257021" y="800353"/>
                </a:lnTo>
                <a:lnTo>
                  <a:pt x="257768" y="796988"/>
                </a:lnTo>
                <a:lnTo>
                  <a:pt x="265541" y="810301"/>
                </a:lnTo>
                <a:lnTo>
                  <a:pt x="344198" y="810301"/>
                </a:lnTo>
                <a:lnTo>
                  <a:pt x="352250" y="796510"/>
                </a:lnTo>
                <a:lnTo>
                  <a:pt x="352906" y="799464"/>
                </a:lnTo>
                <a:lnTo>
                  <a:pt x="473784" y="779784"/>
                </a:lnTo>
                <a:lnTo>
                  <a:pt x="473784" y="873858"/>
                </a:lnTo>
                <a:lnTo>
                  <a:pt x="471944" y="1401165"/>
                </a:lnTo>
                <a:cubicBezTo>
                  <a:pt x="471944" y="1436048"/>
                  <a:pt x="438924" y="1464327"/>
                  <a:pt x="398193" y="1464327"/>
                </a:cubicBezTo>
                <a:cubicBezTo>
                  <a:pt x="357462" y="1464327"/>
                  <a:pt x="324443" y="1436048"/>
                  <a:pt x="324443" y="1401165"/>
                </a:cubicBezTo>
                <a:lnTo>
                  <a:pt x="324443" y="896349"/>
                </a:lnTo>
                <a:lnTo>
                  <a:pt x="280192" y="896349"/>
                </a:lnTo>
                <a:lnTo>
                  <a:pt x="280192" y="1401164"/>
                </a:lnTo>
                <a:cubicBezTo>
                  <a:pt x="280192" y="1436048"/>
                  <a:pt x="247173" y="1464327"/>
                  <a:pt x="206442" y="1464327"/>
                </a:cubicBezTo>
                <a:cubicBezTo>
                  <a:pt x="165711" y="1464327"/>
                  <a:pt x="132691" y="1436048"/>
                  <a:pt x="132691" y="1401164"/>
                </a:cubicBezTo>
                <a:lnTo>
                  <a:pt x="134483" y="887935"/>
                </a:lnTo>
                <a:lnTo>
                  <a:pt x="130377" y="888978"/>
                </a:lnTo>
                <a:cubicBezTo>
                  <a:pt x="113873" y="888978"/>
                  <a:pt x="98932" y="880557"/>
                  <a:pt x="88116" y="866943"/>
                </a:cubicBezTo>
                <a:lnTo>
                  <a:pt x="83123" y="857621"/>
                </a:lnTo>
                <a:lnTo>
                  <a:pt x="81976" y="858284"/>
                </a:lnTo>
                <a:cubicBezTo>
                  <a:pt x="74916" y="860841"/>
                  <a:pt x="67155" y="862255"/>
                  <a:pt x="59008" y="862255"/>
                </a:cubicBezTo>
                <a:cubicBezTo>
                  <a:pt x="26419" y="862255"/>
                  <a:pt x="0" y="839629"/>
                  <a:pt x="0" y="811719"/>
                </a:cubicBezTo>
                <a:lnTo>
                  <a:pt x="0" y="575483"/>
                </a:lnTo>
                <a:lnTo>
                  <a:pt x="0" y="449256"/>
                </a:lnTo>
                <a:cubicBezTo>
                  <a:pt x="0" y="394953"/>
                  <a:pt x="51402" y="350932"/>
                  <a:pt x="114807" y="350932"/>
                </a:cubicBezTo>
                <a:lnTo>
                  <a:pt x="423840" y="350932"/>
                </a:lnTo>
                <a:lnTo>
                  <a:pt x="455085" y="338968"/>
                </a:lnTo>
                <a:cubicBezTo>
                  <a:pt x="469069" y="336129"/>
                  <a:pt x="482910" y="335727"/>
                  <a:pt x="495842" y="337647"/>
                </a:cubicBezTo>
                <a:close/>
                <a:moveTo>
                  <a:pt x="421943" y="146317"/>
                </a:moveTo>
                <a:lnTo>
                  <a:pt x="432544" y="159781"/>
                </a:lnTo>
                <a:cubicBezTo>
                  <a:pt x="439537" y="173942"/>
                  <a:pt x="443404" y="189511"/>
                  <a:pt x="443404" y="205854"/>
                </a:cubicBezTo>
                <a:cubicBezTo>
                  <a:pt x="443404" y="271224"/>
                  <a:pt x="381528" y="324216"/>
                  <a:pt x="305199" y="324216"/>
                </a:cubicBezTo>
                <a:cubicBezTo>
                  <a:pt x="228871" y="324216"/>
                  <a:pt x="166995" y="271224"/>
                  <a:pt x="166995" y="205854"/>
                </a:cubicBezTo>
                <a:cubicBezTo>
                  <a:pt x="166995" y="189511"/>
                  <a:pt x="170862" y="173942"/>
                  <a:pt x="177856" y="159781"/>
                </a:cubicBezTo>
                <a:lnTo>
                  <a:pt x="188023" y="146866"/>
                </a:lnTo>
                <a:lnTo>
                  <a:pt x="196467" y="156415"/>
                </a:lnTo>
                <a:cubicBezTo>
                  <a:pt x="222203" y="177810"/>
                  <a:pt x="261151" y="191446"/>
                  <a:pt x="304740" y="191446"/>
                </a:cubicBezTo>
                <a:cubicBezTo>
                  <a:pt x="348330" y="191446"/>
                  <a:pt x="387277" y="177810"/>
                  <a:pt x="413013" y="156415"/>
                </a:cubicBezTo>
                <a:close/>
                <a:moveTo>
                  <a:pt x="292743" y="44660"/>
                </a:moveTo>
                <a:lnTo>
                  <a:pt x="317616" y="44660"/>
                </a:lnTo>
                <a:lnTo>
                  <a:pt x="317617" y="71034"/>
                </a:lnTo>
                <a:lnTo>
                  <a:pt x="305179" y="77627"/>
                </a:lnTo>
                <a:lnTo>
                  <a:pt x="292743" y="71034"/>
                </a:lnTo>
                <a:close/>
                <a:moveTo>
                  <a:pt x="306410" y="23496"/>
                </a:moveTo>
                <a:lnTo>
                  <a:pt x="295000" y="33267"/>
                </a:lnTo>
                <a:lnTo>
                  <a:pt x="274752" y="33267"/>
                </a:lnTo>
                <a:lnTo>
                  <a:pt x="274752" y="50608"/>
                </a:lnTo>
                <a:lnTo>
                  <a:pt x="263351" y="60372"/>
                </a:lnTo>
                <a:lnTo>
                  <a:pt x="274752" y="70137"/>
                </a:lnTo>
                <a:lnTo>
                  <a:pt x="274752" y="85419"/>
                </a:lnTo>
                <a:lnTo>
                  <a:pt x="292596" y="85419"/>
                </a:lnTo>
                <a:lnTo>
                  <a:pt x="296726" y="88955"/>
                </a:lnTo>
                <a:lnTo>
                  <a:pt x="305020" y="87521"/>
                </a:lnTo>
                <a:lnTo>
                  <a:pt x="305179" y="87605"/>
                </a:lnTo>
                <a:lnTo>
                  <a:pt x="305347" y="87515"/>
                </a:lnTo>
                <a:lnTo>
                  <a:pt x="315688" y="89303"/>
                </a:lnTo>
                <a:lnTo>
                  <a:pt x="320223" y="85419"/>
                </a:lnTo>
                <a:lnTo>
                  <a:pt x="335647" y="85419"/>
                </a:lnTo>
                <a:lnTo>
                  <a:pt x="335647" y="72210"/>
                </a:lnTo>
                <a:lnTo>
                  <a:pt x="349468" y="60372"/>
                </a:lnTo>
                <a:lnTo>
                  <a:pt x="335647" y="48535"/>
                </a:lnTo>
                <a:lnTo>
                  <a:pt x="335646" y="33267"/>
                </a:lnTo>
                <a:lnTo>
                  <a:pt x="317819" y="33267"/>
                </a:lnTo>
                <a:close/>
                <a:moveTo>
                  <a:pt x="305201" y="0"/>
                </a:moveTo>
                <a:lnTo>
                  <a:pt x="415143" y="34730"/>
                </a:lnTo>
                <a:lnTo>
                  <a:pt x="432968" y="39408"/>
                </a:lnTo>
                <a:lnTo>
                  <a:pt x="443704" y="41263"/>
                </a:lnTo>
                <a:cubicBezTo>
                  <a:pt x="457472" y="46251"/>
                  <a:pt x="467133" y="57927"/>
                  <a:pt x="467133" y="71535"/>
                </a:cubicBezTo>
                <a:cubicBezTo>
                  <a:pt x="467133" y="85143"/>
                  <a:pt x="457472" y="96819"/>
                  <a:pt x="443704" y="101807"/>
                </a:cubicBezTo>
                <a:lnTo>
                  <a:pt x="435990" y="103140"/>
                </a:lnTo>
                <a:lnTo>
                  <a:pt x="425056" y="114552"/>
                </a:lnTo>
                <a:lnTo>
                  <a:pt x="427607" y="114552"/>
                </a:lnTo>
                <a:lnTo>
                  <a:pt x="426039" y="119882"/>
                </a:lnTo>
                <a:cubicBezTo>
                  <a:pt x="406059" y="152290"/>
                  <a:pt x="359285" y="175030"/>
                  <a:pt x="304768" y="175030"/>
                </a:cubicBezTo>
                <a:cubicBezTo>
                  <a:pt x="250253" y="175030"/>
                  <a:pt x="203478" y="152290"/>
                  <a:pt x="183499" y="119882"/>
                </a:cubicBezTo>
                <a:lnTo>
                  <a:pt x="181930" y="114552"/>
                </a:lnTo>
                <a:lnTo>
                  <a:pt x="184482" y="114552"/>
                </a:lnTo>
                <a:lnTo>
                  <a:pt x="173377" y="102961"/>
                </a:lnTo>
                <a:lnTo>
                  <a:pt x="166696" y="101807"/>
                </a:lnTo>
                <a:cubicBezTo>
                  <a:pt x="157517" y="98482"/>
                  <a:pt x="150164" y="92184"/>
                  <a:pt x="146281" y="84323"/>
                </a:cubicBezTo>
                <a:lnTo>
                  <a:pt x="143267" y="71535"/>
                </a:lnTo>
                <a:cubicBezTo>
                  <a:pt x="143267" y="57927"/>
                  <a:pt x="152928" y="46251"/>
                  <a:pt x="166696" y="41263"/>
                </a:cubicBezTo>
                <a:lnTo>
                  <a:pt x="177436" y="39407"/>
                </a:lnTo>
                <a:lnTo>
                  <a:pt x="195264" y="34729"/>
                </a:lnTo>
                <a:close/>
              </a:path>
            </a:pathLst>
          </a:custGeom>
          <a:solidFill>
            <a:srgbClr val="1829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5" name="Полилиния 14"/>
          <p:cNvSpPr/>
          <p:nvPr/>
        </p:nvSpPr>
        <p:spPr bwMode="auto">
          <a:xfrm>
            <a:off x="1359959" y="2088335"/>
            <a:ext cx="936670" cy="1106631"/>
          </a:xfrm>
          <a:custGeom>
            <a:avLst/>
            <a:gdLst/>
            <a:ahLst/>
            <a:cxnLst/>
            <a:rect l="l" t="t" r="r" b="b"/>
            <a:pathLst>
              <a:path w="787542" h="1115390" fill="norm" stroke="1" extrusionOk="0">
                <a:moveTo>
                  <a:pt x="458269" y="689116"/>
                </a:moveTo>
                <a:lnTo>
                  <a:pt x="498899" y="689116"/>
                </a:lnTo>
                <a:lnTo>
                  <a:pt x="498899" y="774841"/>
                </a:lnTo>
                <a:lnTo>
                  <a:pt x="446772" y="774841"/>
                </a:lnTo>
                <a:cubicBezTo>
                  <a:pt x="454437" y="741727"/>
                  <a:pt x="458269" y="713859"/>
                  <a:pt x="458269" y="691237"/>
                </a:cubicBezTo>
                <a:close/>
                <a:moveTo>
                  <a:pt x="636491" y="682196"/>
                </a:moveTo>
                <a:lnTo>
                  <a:pt x="650890" y="682196"/>
                </a:lnTo>
                <a:cubicBezTo>
                  <a:pt x="660340" y="682196"/>
                  <a:pt x="666777" y="683982"/>
                  <a:pt x="670200" y="687554"/>
                </a:cubicBezTo>
                <a:cubicBezTo>
                  <a:pt x="673623" y="691125"/>
                  <a:pt x="675335" y="695479"/>
                  <a:pt x="675335" y="700613"/>
                </a:cubicBezTo>
                <a:cubicBezTo>
                  <a:pt x="675335" y="705897"/>
                  <a:pt x="673363" y="710231"/>
                  <a:pt x="669419" y="713617"/>
                </a:cubicBezTo>
                <a:cubicBezTo>
                  <a:pt x="665475" y="717003"/>
                  <a:pt x="658629" y="718696"/>
                  <a:pt x="648881" y="718696"/>
                </a:cubicBezTo>
                <a:lnTo>
                  <a:pt x="636491" y="718696"/>
                </a:lnTo>
                <a:close/>
                <a:moveTo>
                  <a:pt x="284066" y="682196"/>
                </a:moveTo>
                <a:lnTo>
                  <a:pt x="298465" y="682196"/>
                </a:lnTo>
                <a:cubicBezTo>
                  <a:pt x="307915" y="682196"/>
                  <a:pt x="314352" y="683982"/>
                  <a:pt x="317775" y="687554"/>
                </a:cubicBezTo>
                <a:cubicBezTo>
                  <a:pt x="321198" y="691125"/>
                  <a:pt x="322910" y="695479"/>
                  <a:pt x="322910" y="700613"/>
                </a:cubicBezTo>
                <a:cubicBezTo>
                  <a:pt x="322910" y="705897"/>
                  <a:pt x="320938" y="710231"/>
                  <a:pt x="316994" y="713617"/>
                </a:cubicBezTo>
                <a:cubicBezTo>
                  <a:pt x="313050" y="717003"/>
                  <a:pt x="306204" y="718696"/>
                  <a:pt x="296456" y="718696"/>
                </a:cubicBezTo>
                <a:lnTo>
                  <a:pt x="284066" y="718696"/>
                </a:lnTo>
                <a:close/>
                <a:moveTo>
                  <a:pt x="585703" y="648933"/>
                </a:moveTo>
                <a:lnTo>
                  <a:pt x="585703" y="812569"/>
                </a:lnTo>
                <a:lnTo>
                  <a:pt x="636491" y="812569"/>
                </a:lnTo>
                <a:lnTo>
                  <a:pt x="636491" y="751847"/>
                </a:lnTo>
                <a:lnTo>
                  <a:pt x="664173" y="751847"/>
                </a:lnTo>
                <a:cubicBezTo>
                  <a:pt x="684562" y="751847"/>
                  <a:pt x="699724" y="747196"/>
                  <a:pt x="709658" y="737895"/>
                </a:cubicBezTo>
                <a:cubicBezTo>
                  <a:pt x="719593" y="728593"/>
                  <a:pt x="724560" y="715682"/>
                  <a:pt x="724560" y="699162"/>
                </a:cubicBezTo>
                <a:cubicBezTo>
                  <a:pt x="724560" y="683089"/>
                  <a:pt x="720002" y="670699"/>
                  <a:pt x="710886" y="661992"/>
                </a:cubicBezTo>
                <a:cubicBezTo>
                  <a:pt x="701770" y="653286"/>
                  <a:pt x="688060" y="648933"/>
                  <a:pt x="669754" y="648933"/>
                </a:cubicBezTo>
                <a:close/>
                <a:moveTo>
                  <a:pt x="412281" y="648933"/>
                </a:moveTo>
                <a:lnTo>
                  <a:pt x="412281" y="685433"/>
                </a:lnTo>
                <a:cubicBezTo>
                  <a:pt x="412281" y="718621"/>
                  <a:pt x="407556" y="748424"/>
                  <a:pt x="398105" y="774841"/>
                </a:cubicBezTo>
                <a:lnTo>
                  <a:pt x="381250" y="774841"/>
                </a:lnTo>
                <a:lnTo>
                  <a:pt x="381250" y="848176"/>
                </a:lnTo>
                <a:lnTo>
                  <a:pt x="421880" y="848176"/>
                </a:lnTo>
                <a:lnTo>
                  <a:pt x="421880" y="812569"/>
                </a:lnTo>
                <a:lnTo>
                  <a:pt x="526358" y="812569"/>
                </a:lnTo>
                <a:lnTo>
                  <a:pt x="526358" y="848176"/>
                </a:lnTo>
                <a:lnTo>
                  <a:pt x="567100" y="848176"/>
                </a:lnTo>
                <a:lnTo>
                  <a:pt x="567100" y="774841"/>
                </a:lnTo>
                <a:lnTo>
                  <a:pt x="549463" y="774841"/>
                </a:lnTo>
                <a:lnTo>
                  <a:pt x="549463" y="648933"/>
                </a:lnTo>
                <a:close/>
                <a:moveTo>
                  <a:pt x="233278" y="648933"/>
                </a:moveTo>
                <a:lnTo>
                  <a:pt x="233278" y="812569"/>
                </a:lnTo>
                <a:lnTo>
                  <a:pt x="284066" y="812569"/>
                </a:lnTo>
                <a:lnTo>
                  <a:pt x="284066" y="751847"/>
                </a:lnTo>
                <a:lnTo>
                  <a:pt x="311748" y="751847"/>
                </a:lnTo>
                <a:cubicBezTo>
                  <a:pt x="332137" y="751847"/>
                  <a:pt x="347299" y="747196"/>
                  <a:pt x="357233" y="737895"/>
                </a:cubicBezTo>
                <a:cubicBezTo>
                  <a:pt x="367168" y="728593"/>
                  <a:pt x="372135" y="715682"/>
                  <a:pt x="372135" y="699162"/>
                </a:cubicBezTo>
                <a:cubicBezTo>
                  <a:pt x="372135" y="683089"/>
                  <a:pt x="367577" y="670699"/>
                  <a:pt x="358461" y="661992"/>
                </a:cubicBezTo>
                <a:cubicBezTo>
                  <a:pt x="349345" y="653286"/>
                  <a:pt x="335635" y="648933"/>
                  <a:pt x="317329" y="648933"/>
                </a:cubicBezTo>
                <a:close/>
                <a:moveTo>
                  <a:pt x="131331" y="646142"/>
                </a:moveTo>
                <a:cubicBezTo>
                  <a:pt x="104021" y="646142"/>
                  <a:pt x="83017" y="653435"/>
                  <a:pt x="68321" y="668020"/>
                </a:cubicBezTo>
                <a:cubicBezTo>
                  <a:pt x="53624" y="682605"/>
                  <a:pt x="46275" y="703143"/>
                  <a:pt x="46275" y="729635"/>
                </a:cubicBezTo>
                <a:cubicBezTo>
                  <a:pt x="46275" y="757242"/>
                  <a:pt x="53549" y="778432"/>
                  <a:pt x="68097" y="793203"/>
                </a:cubicBezTo>
                <a:cubicBezTo>
                  <a:pt x="82645" y="807974"/>
                  <a:pt x="103053" y="815360"/>
                  <a:pt x="129322" y="815360"/>
                </a:cubicBezTo>
                <a:cubicBezTo>
                  <a:pt x="152985" y="815360"/>
                  <a:pt x="171161" y="810690"/>
                  <a:pt x="183848" y="801351"/>
                </a:cubicBezTo>
                <a:cubicBezTo>
                  <a:pt x="196536" y="792012"/>
                  <a:pt x="205410" y="779901"/>
                  <a:pt x="210470" y="765019"/>
                </a:cubicBezTo>
                <a:lnTo>
                  <a:pt x="162919" y="752182"/>
                </a:lnTo>
                <a:cubicBezTo>
                  <a:pt x="158306" y="769000"/>
                  <a:pt x="147702" y="777408"/>
                  <a:pt x="131107" y="777408"/>
                </a:cubicBezTo>
                <a:cubicBezTo>
                  <a:pt x="111760" y="777408"/>
                  <a:pt x="100709" y="766953"/>
                  <a:pt x="97956" y="746043"/>
                </a:cubicBezTo>
                <a:lnTo>
                  <a:pt x="147293" y="746043"/>
                </a:lnTo>
                <a:lnTo>
                  <a:pt x="147293" y="715682"/>
                </a:lnTo>
                <a:lnTo>
                  <a:pt x="97733" y="715682"/>
                </a:lnTo>
                <a:cubicBezTo>
                  <a:pt x="100933" y="694623"/>
                  <a:pt x="112132" y="684093"/>
                  <a:pt x="131331" y="684093"/>
                </a:cubicBezTo>
                <a:cubicBezTo>
                  <a:pt x="146288" y="684093"/>
                  <a:pt x="156259" y="690939"/>
                  <a:pt x="161245" y="704632"/>
                </a:cubicBezTo>
                <a:lnTo>
                  <a:pt x="206787" y="687330"/>
                </a:lnTo>
                <a:cubicBezTo>
                  <a:pt x="193243" y="659871"/>
                  <a:pt x="168091" y="646142"/>
                  <a:pt x="131331" y="646142"/>
                </a:cubicBezTo>
                <a:close/>
                <a:moveTo>
                  <a:pt x="182174" y="134714"/>
                </a:moveTo>
                <a:lnTo>
                  <a:pt x="275727" y="134714"/>
                </a:lnTo>
                <a:lnTo>
                  <a:pt x="275727" y="250536"/>
                </a:lnTo>
                <a:lnTo>
                  <a:pt x="228950" y="279492"/>
                </a:lnTo>
                <a:lnTo>
                  <a:pt x="182174" y="250536"/>
                </a:lnTo>
                <a:close/>
                <a:moveTo>
                  <a:pt x="233577" y="41770"/>
                </a:moveTo>
                <a:lnTo>
                  <a:pt x="190664" y="84682"/>
                </a:lnTo>
                <a:lnTo>
                  <a:pt x="114512" y="84682"/>
                </a:lnTo>
                <a:lnTo>
                  <a:pt x="114512" y="160835"/>
                </a:lnTo>
                <a:lnTo>
                  <a:pt x="71629" y="203716"/>
                </a:lnTo>
                <a:lnTo>
                  <a:pt x="114512" y="246598"/>
                </a:lnTo>
                <a:lnTo>
                  <a:pt x="114512" y="313708"/>
                </a:lnTo>
                <a:lnTo>
                  <a:pt x="181624" y="313709"/>
                </a:lnTo>
                <a:lnTo>
                  <a:pt x="233577" y="365663"/>
                </a:lnTo>
                <a:lnTo>
                  <a:pt x="285530" y="313709"/>
                </a:lnTo>
                <a:lnTo>
                  <a:pt x="343540" y="313709"/>
                </a:lnTo>
                <a:lnTo>
                  <a:pt x="343540" y="255700"/>
                </a:lnTo>
                <a:lnTo>
                  <a:pt x="395523" y="203716"/>
                </a:lnTo>
                <a:lnTo>
                  <a:pt x="343540" y="151733"/>
                </a:lnTo>
                <a:lnTo>
                  <a:pt x="343538" y="84682"/>
                </a:lnTo>
                <a:lnTo>
                  <a:pt x="276488" y="84682"/>
                </a:lnTo>
                <a:close/>
                <a:moveTo>
                  <a:pt x="0" y="5863"/>
                </a:moveTo>
                <a:lnTo>
                  <a:pt x="455068" y="5863"/>
                </a:lnTo>
                <a:lnTo>
                  <a:pt x="455068" y="342922"/>
                </a:lnTo>
                <a:lnTo>
                  <a:pt x="783778" y="342922"/>
                </a:lnTo>
                <a:lnTo>
                  <a:pt x="783778" y="1115390"/>
                </a:lnTo>
                <a:lnTo>
                  <a:pt x="0" y="1115390"/>
                </a:lnTo>
                <a:close/>
                <a:moveTo>
                  <a:pt x="494382" y="0"/>
                </a:moveTo>
                <a:lnTo>
                  <a:pt x="787542" y="305978"/>
                </a:lnTo>
                <a:lnTo>
                  <a:pt x="494382" y="305978"/>
                </a:lnTo>
                <a:close/>
              </a:path>
            </a:pathLst>
          </a:custGeom>
          <a:solidFill>
            <a:srgbClr val="1829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p>
        </p:txBody>
      </p:sp>
      <p:sp>
        <p:nvSpPr>
          <p:cNvPr id="16" name="TextBox 15"/>
          <p:cNvSpPr txBox="1"/>
          <p:nvPr/>
        </p:nvSpPr>
        <p:spPr bwMode="auto">
          <a:xfrm>
            <a:off x="2374735" y="1810655"/>
            <a:ext cx="8446543" cy="4431983"/>
          </a:xfrm>
          <a:prstGeom prst="rect">
            <a:avLst/>
          </a:prstGeom>
          <a:noFill/>
        </p:spPr>
        <p:txBody>
          <a:bodyPr wrap="none" rtlCol="0">
            <a:spAutoFit/>
          </a:bodyPr>
          <a:lstStyle/>
          <a:p>
            <a:pPr>
              <a:defRPr/>
            </a:pPr>
            <a:r>
              <a:rPr lang="uk-UA" sz="2800">
                <a:solidFill>
                  <a:srgbClr val="182947"/>
                </a:solidFill>
                <a:latin typeface="Proxima Nova Rg"/>
                <a:cs typeface="Arial"/>
              </a:rPr>
              <a:t>Внесено</a:t>
            </a:r>
            <a:r>
              <a:rPr lang="uk-UA" sz="2800">
                <a:solidFill>
                  <a:srgbClr val="182947"/>
                </a:solidFill>
                <a:latin typeface="Proxima Nova Rg"/>
                <a:cs typeface="Arial"/>
              </a:rPr>
              <a:t> відомості до Єдиного реєстру досудових </a:t>
            </a:r>
            <a:endParaRPr/>
          </a:p>
          <a:p>
            <a:pPr>
              <a:defRPr/>
            </a:pPr>
            <a:r>
              <a:rPr lang="uk-UA" sz="2800">
                <a:solidFill>
                  <a:srgbClr val="182947"/>
                </a:solidFill>
                <a:latin typeface="Proxima Nova Rg"/>
                <a:cs typeface="Arial"/>
              </a:rPr>
              <a:t>Розслідувань за матеріалами ПОГ   </a:t>
            </a:r>
            <a:r>
              <a:rPr lang="uk-UA" sz="4000">
                <a:solidFill>
                  <a:srgbClr val="FF0000"/>
                </a:solidFill>
                <a:latin typeface="Proxima Nova Rg"/>
                <a:cs typeface="Arial"/>
              </a:rPr>
              <a:t>7 </a:t>
            </a:r>
            <a:endParaRPr/>
          </a:p>
          <a:p>
            <a:pPr marL="514350" indent="-514350">
              <a:buAutoNum type="arabicPeriod"/>
              <a:defRPr/>
            </a:pPr>
            <a:r>
              <a:rPr lang="uk-UA" sz="2800">
                <a:latin typeface="Proxima Nova Rg"/>
                <a:cs typeface="Arial"/>
              </a:rPr>
              <a:t>Ст. 125 ч. 1 від 27.01.2026</a:t>
            </a:r>
            <a:endParaRPr/>
          </a:p>
          <a:p>
            <a:pPr marL="514350" indent="-514350">
              <a:buAutoNum type="arabicPeriod"/>
              <a:defRPr/>
            </a:pPr>
            <a:r>
              <a:rPr lang="uk-UA" sz="2800">
                <a:latin typeface="Proxima Nova Rg"/>
                <a:cs typeface="Arial"/>
              </a:rPr>
              <a:t>Ст. 309 ч. 1 від 27.02.2026</a:t>
            </a:r>
            <a:endParaRPr/>
          </a:p>
          <a:p>
            <a:pPr marL="514350" indent="-514350">
              <a:buAutoNum type="arabicPeriod"/>
              <a:defRPr/>
            </a:pPr>
            <a:r>
              <a:rPr lang="uk-UA" sz="2800">
                <a:latin typeface="Proxima Nova Rg"/>
                <a:cs typeface="Arial"/>
              </a:rPr>
              <a:t>Ст. 310 ч. 2 від 27.02.2026</a:t>
            </a:r>
            <a:endParaRPr/>
          </a:p>
          <a:p>
            <a:pPr marL="514350" indent="-514350">
              <a:buFontTx/>
              <a:buAutoNum type="arabicPeriod"/>
              <a:defRPr/>
            </a:pPr>
            <a:r>
              <a:rPr lang="uk-UA" sz="2800">
                <a:latin typeface="Proxima Nova Rg"/>
                <a:cs typeface="Arial"/>
              </a:rPr>
              <a:t>Ст. 125 ч. </a:t>
            </a:r>
            <a:r>
              <a:rPr lang="uk-UA" sz="2800">
                <a:latin typeface="Proxima Nova Rg"/>
                <a:cs typeface="Arial"/>
              </a:rPr>
              <a:t>1 від 10.04.2026</a:t>
            </a:r>
            <a:endParaRPr lang="uk-UA" sz="2800">
              <a:latin typeface="Proxima Nova Rg"/>
              <a:cs typeface="Arial"/>
            </a:endParaRPr>
          </a:p>
          <a:p>
            <a:pPr marL="514350" indent="-514350">
              <a:buAutoNum type="arabicPeriod"/>
              <a:defRPr/>
            </a:pPr>
            <a:r>
              <a:rPr lang="uk-UA" sz="2800">
                <a:latin typeface="Proxima Nova Rg"/>
                <a:cs typeface="Arial"/>
              </a:rPr>
              <a:t>Ст. 309 ч. 1 від 13.04.2026</a:t>
            </a:r>
            <a:endParaRPr/>
          </a:p>
          <a:p>
            <a:pPr marL="514350" indent="-514350">
              <a:buFontTx/>
              <a:buAutoNum type="arabicPeriod"/>
              <a:defRPr/>
            </a:pPr>
            <a:r>
              <a:rPr lang="uk-UA" sz="2800">
                <a:latin typeface="Proxima Nova Rg"/>
                <a:cs typeface="Arial"/>
              </a:rPr>
              <a:t>Ст. 263 ч. 1 від 13.04.2026</a:t>
            </a:r>
            <a:endParaRPr/>
          </a:p>
          <a:p>
            <a:pPr marL="514350" indent="-514350">
              <a:buAutoNum type="arabicPeriod"/>
              <a:defRPr/>
            </a:pPr>
            <a:r>
              <a:rPr lang="uk-UA" sz="2800">
                <a:latin typeface="Proxima Nova Rg"/>
                <a:cs typeface="Arial"/>
              </a:rPr>
              <a:t>Ст. 357 ч. 1 від 30.06.2026</a:t>
            </a:r>
            <a:endParaRPr/>
          </a:p>
          <a:p>
            <a:pPr>
              <a:defRPr/>
            </a:pPr>
            <a:endParaRPr lang="uk-UA"/>
          </a:p>
        </p:txBody>
      </p:sp>
      <p:sp>
        <p:nvSpPr>
          <p:cNvPr id="3" name="TextBox 2"/>
          <p:cNvSpPr txBox="1"/>
          <p:nvPr/>
        </p:nvSpPr>
        <p:spPr bwMode="auto">
          <a:xfrm>
            <a:off x="228600" y="859161"/>
            <a:ext cx="1101584" cy="523220"/>
          </a:xfrm>
          <a:prstGeom prst="rect">
            <a:avLst/>
          </a:prstGeom>
          <a:noFill/>
        </p:spPr>
        <p:txBody>
          <a:bodyPr wrap="none" rtlCol="0">
            <a:spAutoFit/>
          </a:bodyPr>
          <a:lstStyle/>
          <a:p>
            <a:pPr>
              <a:defRPr/>
            </a:pPr>
            <a:r>
              <a:rPr lang="uk-UA" sz="2800" b="1">
                <a:solidFill>
                  <a:schemeClr val="bg1"/>
                </a:solidFill>
                <a:latin typeface="Proxima Nova Lt"/>
              </a:rPr>
              <a:t>2026</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pic>
        <p:nvPicPr>
          <p:cNvPr id="3" name="Рисунок 2"/>
          <p:cNvPicPr>
            <a:picLocks noChangeAspect="1"/>
          </p:cNvPicPr>
          <p:nvPr/>
        </p:nvPicPr>
        <p:blipFill>
          <a:blip r:embed="rId3"/>
          <a:stretch/>
        </p:blipFill>
        <p:spPr bwMode="auto">
          <a:xfrm>
            <a:off x="-1" y="40"/>
            <a:ext cx="12192073" cy="6857960"/>
          </a:xfrm>
          <a:prstGeom prst="rect">
            <a:avLst/>
          </a:prstGeom>
        </p:spPr>
      </p:pic>
      <p:sp>
        <p:nvSpPr>
          <p:cNvPr id="4" name="TextBox 3"/>
          <p:cNvSpPr txBox="1"/>
          <p:nvPr/>
        </p:nvSpPr>
        <p:spPr bwMode="auto">
          <a:xfrm>
            <a:off x="1340578" y="3740266"/>
            <a:ext cx="9510937" cy="1938992"/>
          </a:xfrm>
          <a:prstGeom prst="rect">
            <a:avLst/>
          </a:prstGeom>
          <a:ln w="28575"/>
        </p:spPr>
        <p:style>
          <a:lnRef idx="2">
            <a:schemeClr val="accent4"/>
          </a:lnRef>
          <a:fillRef idx="1">
            <a:schemeClr val="lt1"/>
          </a:fillRef>
          <a:effectRef idx="0">
            <a:schemeClr val="accent4"/>
          </a:effectRef>
          <a:fontRef idx="minor">
            <a:schemeClr val="dk1"/>
          </a:fontRef>
        </p:style>
        <p:txBody>
          <a:bodyPr wrap="none" rtlCol="0">
            <a:spAutoFit/>
          </a:bodyPr>
          <a:lstStyle/>
          <a:p>
            <a:pPr algn="ctr">
              <a:defRPr/>
            </a:pPr>
            <a:r>
              <a:rPr lang="uk-UA" sz="6000">
                <a:solidFill>
                  <a:srgbClr val="182947"/>
                </a:solidFill>
                <a:latin typeface="Proxima Nova Rg"/>
              </a:rPr>
              <a:t>Тільки разом ми зробимо</a:t>
            </a:r>
            <a:endParaRPr/>
          </a:p>
          <a:p>
            <a:pPr algn="ctr">
              <a:defRPr/>
            </a:pPr>
            <a:r>
              <a:rPr lang="uk-UA" sz="6000">
                <a:solidFill>
                  <a:srgbClr val="182947"/>
                </a:solidFill>
                <a:latin typeface="Proxima Nova Rg"/>
              </a:rPr>
              <a:t> громаду безпечною!</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_rels/theme2.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Arial"/>
        <a:cs typeface="Arial"/>
      </a:majorFont>
      <a:minorFont>
        <a:latin typeface="Calibri"/>
        <a:ea typeface="Arial"/>
        <a:cs typeface="Arial"/>
      </a:minorFont>
    </a:fontScheme>
    <a:fmtScheme name="Стандартная">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ppt/theme/theme2.xml><?xml version="1.0" encoding="utf-8"?>
<a:theme xmlns:a="http://schemas.openxmlformats.org/drawingml/2006/main" xmlns:r="http://schemas.openxmlformats.org/officeDocument/2006/relationships" xmlns:p="http://schemas.openxmlformats.org/presentation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Arial"/>
        <a:cs typeface="Arial"/>
      </a:majorFont>
      <a:minorFont>
        <a:latin typeface="Calibri"/>
        <a:ea typeface="Arial"/>
        <a:cs typeface="Arial"/>
      </a:minorFont>
    </a:fontScheme>
    <a:fmtScheme name="Стандартная">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
  <TotalTime>0</TotalTime>
  <Words>0</Words>
  <Application>onlyoffice/8.0.0.99</Application>
  <DocSecurity>0</DocSecurity>
  <PresentationFormat>Широкий екран</PresentationFormat>
  <Paragraphs>0</Paragraphs>
  <Slides>9</Slides>
  <Notes>9</Notes>
  <HiddenSlides>0</HiddenSlides>
  <MMClips>2</MMClips>
  <ScaleCrop>0</ScaleCrop>
  <HeadingPairs>
    <vt:vector size="4" baseType="variant">
      <vt:variant>
        <vt:lpstr>Theme</vt:lpstr>
      </vt:variant>
      <vt:variant>
        <vt:i4>1</vt:i4>
      </vt:variant>
      <vt:variant>
        <vt:lpstr>Slide Titles</vt:lpstr>
      </vt:variant>
      <vt:variant>
        <vt:i4>9</vt:i4>
      </vt:variant>
    </vt:vector>
  </HeadingPairs>
  <TitlesOfParts>
    <vt:vector size="10" baseType="lpstr">
      <vt:lpstr>Theme 1</vt:lpstr>
      <vt:lpstr>Slide 1</vt:lpstr>
      <vt:lpstr>Slide 2</vt:lpstr>
      <vt:lpstr>Slide 3</vt:lpstr>
      <vt:lpstr>Slide 4</vt:lpstr>
      <vt:lpstr>Slide 5</vt:lpstr>
      <vt:lpstr>Slide 6</vt:lpstr>
      <vt:lpstr>Slide 7</vt:lpstr>
      <vt:lpstr>Slide 8</vt:lpstr>
      <vt:lpstr>Slide 9</vt:lpstr>
    </vt:vector>
  </TitlesOfParts>
  <Manager/>
  <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subject/>
  <dc:creator>Asus</dc:creator>
  <cp:keywords/>
  <dc:description/>
  <dc:identifier/>
  <dc:language/>
  <cp:lastModifiedBy>Anonymous</cp:lastModifiedBy>
  <cp:revision>9</cp:revision>
  <dcterms:modified xsi:type="dcterms:W3CDTF">2026-07-17T08:35:03Z</dcterms:modified>
  <cp:category/>
  <cp:contentStatus/>
  <cp:version/>
</cp:coreProperties>
</file>