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67" r:id="rId5"/>
    <p:sldId id="262" r:id="rId6"/>
    <p:sldId id="275" r:id="rId7"/>
    <p:sldId id="290" r:id="rId8"/>
    <p:sldId id="282" r:id="rId9"/>
    <p:sldId id="291" r:id="rId10"/>
    <p:sldId id="274" r:id="rId11"/>
    <p:sldId id="292" r:id="rId12"/>
    <p:sldId id="284" r:id="rId13"/>
    <p:sldId id="294" r:id="rId14"/>
    <p:sldId id="264" r:id="rId15"/>
    <p:sldId id="293" r:id="rId16"/>
    <p:sldId id="261" r:id="rId17"/>
    <p:sldId id="295" r:id="rId18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00"/>
    <a:srgbClr val="3BFF21"/>
    <a:srgbClr val="00FF00"/>
    <a:srgbClr val="FF00FF"/>
    <a:srgbClr val="CC0099"/>
    <a:srgbClr val="00CC00"/>
    <a:srgbClr val="FF0000"/>
    <a:srgbClr val="FF33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3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2C3FD8-9075-4D8B-965B-E0A3DAEA17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DF98EEB-A57A-4C65-9129-3A27969F2ABC}">
      <dgm:prSet phldrT="[Текст]" custT="1"/>
      <dgm:spPr/>
      <dgm:t>
        <a:bodyPr/>
        <a:lstStyle/>
        <a:p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uk-UA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Нейрореабілітація</a:t>
          </a:r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uk-UA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26B06A-C847-4210-80C3-ECF2B29F8241}" type="parTrans" cxnId="{CF66DDB0-7B4B-4C1E-A44C-F076303050DC}">
      <dgm:prSet/>
      <dgm:spPr/>
      <dgm:t>
        <a:bodyPr/>
        <a:lstStyle/>
        <a:p>
          <a:endParaRPr lang="uk-UA"/>
        </a:p>
      </dgm:t>
    </dgm:pt>
    <dgm:pt modelId="{34C4074E-5EE7-42A4-A80C-AF729652492F}" type="sibTrans" cxnId="{CF66DDB0-7B4B-4C1E-A44C-F076303050DC}">
      <dgm:prSet/>
      <dgm:spPr/>
      <dgm:t>
        <a:bodyPr/>
        <a:lstStyle/>
        <a:p>
          <a:endParaRPr lang="uk-UA"/>
        </a:p>
      </dgm:t>
    </dgm:pt>
    <dgm:pt modelId="{2FB6B128-D919-4372-84E0-4F14C194C7DD}">
      <dgm:prSet phldrT="[Текст]" custT="1"/>
      <dgm:spPr/>
      <dgm:t>
        <a:bodyPr/>
        <a:lstStyle/>
        <a:p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М’язово-скелетна реабілітація:</a:t>
          </a:r>
          <a:endParaRPr lang="uk-UA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987B3-8B1E-438C-AFEA-96E6D020D7E0}" type="parTrans" cxnId="{EB5E84DC-D1F3-4266-A1CB-B5C2BB2BAFB4}">
      <dgm:prSet/>
      <dgm:spPr/>
      <dgm:t>
        <a:bodyPr/>
        <a:lstStyle/>
        <a:p>
          <a:endParaRPr lang="uk-UA"/>
        </a:p>
      </dgm:t>
    </dgm:pt>
    <dgm:pt modelId="{6C45376B-0F62-4B72-90C8-CE05B88405CE}" type="sibTrans" cxnId="{EB5E84DC-D1F3-4266-A1CB-B5C2BB2BAFB4}">
      <dgm:prSet/>
      <dgm:spPr/>
      <dgm:t>
        <a:bodyPr/>
        <a:lstStyle/>
        <a:p>
          <a:endParaRPr lang="uk-UA"/>
        </a:p>
      </dgm:t>
    </dgm:pt>
    <dgm:pt modelId="{1A2D70BE-9E00-41AF-814B-3A456797D96B}">
      <dgm:prSet custT="1"/>
      <dgm:spPr/>
      <dgm:t>
        <a:bodyPr/>
        <a:lstStyle/>
        <a:p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2.2. підгострий період опіків.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609EF8-5916-4BAA-A463-D2B954DB6131}" type="parTrans" cxnId="{3B852192-C7EB-4E87-AEBF-FFD631541FC2}">
      <dgm:prSet/>
      <dgm:spPr/>
      <dgm:t>
        <a:bodyPr/>
        <a:lstStyle/>
        <a:p>
          <a:endParaRPr lang="uk-UA"/>
        </a:p>
      </dgm:t>
    </dgm:pt>
    <dgm:pt modelId="{592CEFCA-35A6-4BBB-A0C1-E0656AC20E4B}" type="sibTrans" cxnId="{3B852192-C7EB-4E87-AEBF-FFD631541FC2}">
      <dgm:prSet/>
      <dgm:spPr/>
      <dgm:t>
        <a:bodyPr/>
        <a:lstStyle/>
        <a:p>
          <a:endParaRPr lang="uk-UA"/>
        </a:p>
      </dgm:t>
    </dgm:pt>
    <dgm:pt modelId="{55CC250E-136E-40D6-80D3-FAC31BE31548}">
      <dgm:prSet custT="1"/>
      <dgm:spPr/>
      <dgm:t>
        <a:bodyPr/>
        <a:lstStyle/>
        <a:p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uk-UA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Кардіо-пульмонарна</a:t>
          </a:r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реабілітація:</a:t>
          </a:r>
          <a:endParaRPr lang="uk-UA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36BA9E-78B8-4E77-ABAE-2914A921A50D}" type="parTrans" cxnId="{E9007203-1766-4BB6-85B1-3717D2FF1121}">
      <dgm:prSet/>
      <dgm:spPr/>
      <dgm:t>
        <a:bodyPr/>
        <a:lstStyle/>
        <a:p>
          <a:endParaRPr lang="uk-UA"/>
        </a:p>
      </dgm:t>
    </dgm:pt>
    <dgm:pt modelId="{250C81F8-4DB7-455A-B685-ED23820165BC}" type="sibTrans" cxnId="{E9007203-1766-4BB6-85B1-3717D2FF1121}">
      <dgm:prSet/>
      <dgm:spPr/>
      <dgm:t>
        <a:bodyPr/>
        <a:lstStyle/>
        <a:p>
          <a:endParaRPr lang="uk-UA"/>
        </a:p>
      </dgm:t>
    </dgm:pt>
    <dgm:pt modelId="{540CBD0B-F761-4CE4-809C-EC00C920A283}">
      <dgm:prSet custT="1"/>
      <dgm:spPr/>
      <dgm:t>
        <a:bodyPr/>
        <a:lstStyle/>
        <a:p>
          <a:pPr>
            <a:spcBef>
              <a:spcPts val="600"/>
            </a:spcBef>
          </a:pPr>
          <a:r>
            <a:rPr lang="uk-UA" sz="16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3.1. </a:t>
          </a:r>
          <a:r>
            <a:rPr lang="uk-UA" sz="1600" noProof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підгострий</a:t>
          </a:r>
          <a:r>
            <a:rPr lang="uk-UA" sz="16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період </a:t>
          </a:r>
          <a:r>
            <a:rPr lang="uk-UA" sz="1600" noProof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інфаркта</a:t>
          </a:r>
          <a:r>
            <a:rPr lang="uk-UA" sz="16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міокарда (після оперативних </a:t>
          </a:r>
          <a:r>
            <a:rPr lang="uk-UA" sz="1600" noProof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втручань</a:t>
          </a:r>
          <a:r>
            <a:rPr lang="uk-UA" sz="16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судинах серця або без них), стан після пролікованої нестабільної стенокардії (після оперативних </a:t>
          </a:r>
          <a:r>
            <a:rPr lang="uk-UA" sz="1600" noProof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втручань</a:t>
          </a:r>
          <a:r>
            <a:rPr lang="uk-UA" sz="16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судинах серця або без них), </a:t>
          </a:r>
          <a:r>
            <a:rPr lang="uk-UA" sz="1600" noProof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підгострий</a:t>
          </a:r>
          <a:r>
            <a:rPr lang="uk-UA" sz="16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період після операцій на серці;</a:t>
          </a:r>
          <a:endParaRPr lang="uk-UA" sz="16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928F75-D1FF-4C3B-9B7E-91AA07035842}" type="parTrans" cxnId="{FD4D9780-10BE-480B-A999-E658CFEE341F}">
      <dgm:prSet/>
      <dgm:spPr/>
      <dgm:t>
        <a:bodyPr/>
        <a:lstStyle/>
        <a:p>
          <a:endParaRPr lang="uk-UA"/>
        </a:p>
      </dgm:t>
    </dgm:pt>
    <dgm:pt modelId="{DABFA6E9-EAB7-49EE-B48F-6871BFA2D989}" type="sibTrans" cxnId="{FD4D9780-10BE-480B-A999-E658CFEE341F}">
      <dgm:prSet/>
      <dgm:spPr/>
      <dgm:t>
        <a:bodyPr/>
        <a:lstStyle/>
        <a:p>
          <a:endParaRPr lang="uk-UA"/>
        </a:p>
      </dgm:t>
    </dgm:pt>
    <dgm:pt modelId="{D97BD078-FC26-430A-B54A-43E2194C2BDB}">
      <dgm:prSet custT="1"/>
      <dgm:spPr/>
      <dgm:t>
        <a:bodyPr/>
        <a:lstStyle/>
        <a:p>
          <a:pPr>
            <a:spcBef>
              <a:spcPts val="600"/>
            </a:spcBef>
          </a:pPr>
          <a:r>
            <a:rPr lang="uk-UA" sz="16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3.2. </a:t>
          </a:r>
          <a:r>
            <a:rPr lang="uk-UA" sz="1600" noProof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підгострий</a:t>
          </a:r>
          <a:r>
            <a:rPr lang="uk-UA" sz="16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період захворювань легень, </a:t>
          </a:r>
          <a:r>
            <a:rPr lang="uk-UA" sz="1600" noProof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підгострий</a:t>
          </a:r>
          <a:r>
            <a:rPr lang="uk-UA" sz="16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період після операцій на легенях, у тому числі з приводу  гнійних процесів нетуберкульозного характеру;</a:t>
          </a:r>
          <a:endParaRPr lang="uk-UA" sz="16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4372AE-39C1-41B2-8058-DB3E50D82E77}" type="parTrans" cxnId="{40A46A72-EF76-41AD-A084-B4E4564BDF35}">
      <dgm:prSet/>
      <dgm:spPr/>
      <dgm:t>
        <a:bodyPr/>
        <a:lstStyle/>
        <a:p>
          <a:endParaRPr lang="uk-UA"/>
        </a:p>
      </dgm:t>
    </dgm:pt>
    <dgm:pt modelId="{DB2297C2-4F42-4549-9FF4-5A64E097E845}" type="sibTrans" cxnId="{40A46A72-EF76-41AD-A084-B4E4564BDF35}">
      <dgm:prSet/>
      <dgm:spPr/>
      <dgm:t>
        <a:bodyPr/>
        <a:lstStyle/>
        <a:p>
          <a:endParaRPr lang="uk-UA"/>
        </a:p>
      </dgm:t>
    </dgm:pt>
    <dgm:pt modelId="{476C71E6-702F-4A83-82E4-59F4001EEB6B}">
      <dgm:prSet custT="1"/>
      <dgm:spPr/>
      <dgm:t>
        <a:bodyPr/>
        <a:lstStyle/>
        <a:p>
          <a:pPr>
            <a:spcBef>
              <a:spcPts val="600"/>
            </a:spcBef>
          </a:pPr>
          <a:r>
            <a:rPr lang="uk-UA" sz="16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3.3. цукровий діабет.</a:t>
          </a:r>
          <a:endParaRPr lang="uk-UA" sz="16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1A21C0-3592-4650-BA46-D2627E4C63BE}" type="parTrans" cxnId="{2253DD87-A342-4BAD-9890-8E6179BFEC35}">
      <dgm:prSet/>
      <dgm:spPr/>
      <dgm:t>
        <a:bodyPr/>
        <a:lstStyle/>
        <a:p>
          <a:endParaRPr lang="uk-UA"/>
        </a:p>
      </dgm:t>
    </dgm:pt>
    <dgm:pt modelId="{5EDEB4F8-8AD3-4DD5-B870-4D18A4EEEC29}" type="sibTrans" cxnId="{2253DD87-A342-4BAD-9890-8E6179BFEC35}">
      <dgm:prSet/>
      <dgm:spPr/>
      <dgm:t>
        <a:bodyPr/>
        <a:lstStyle/>
        <a:p>
          <a:endParaRPr lang="uk-UA"/>
        </a:p>
      </dgm:t>
    </dgm:pt>
    <dgm:pt modelId="{6096119A-430D-42BE-B625-11407311042D}">
      <dgm:prSet phldrT="[Текст]" custT="1"/>
      <dgm:spPr/>
      <dgm:t>
        <a:bodyPr/>
        <a:lstStyle/>
        <a:p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підгострий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період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інсультів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після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оперативних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втручань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судинах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мозку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без них),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підгострий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період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черепно-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мозкових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травм.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8AF53B-767A-4E82-A842-15FAD9AB942E}" type="parTrans" cxnId="{E3522328-5278-4D8B-84DC-E7C630F75B74}">
      <dgm:prSet/>
      <dgm:spPr/>
      <dgm:t>
        <a:bodyPr/>
        <a:lstStyle/>
        <a:p>
          <a:endParaRPr lang="uk-UA"/>
        </a:p>
      </dgm:t>
    </dgm:pt>
    <dgm:pt modelId="{10EA4C45-1FC1-432E-A8CF-B083E5C1D80A}" type="sibTrans" cxnId="{E3522328-5278-4D8B-84DC-E7C630F75B74}">
      <dgm:prSet/>
      <dgm:spPr/>
      <dgm:t>
        <a:bodyPr/>
        <a:lstStyle/>
        <a:p>
          <a:endParaRPr lang="uk-UA"/>
        </a:p>
      </dgm:t>
    </dgm:pt>
    <dgm:pt modelId="{7163B35F-301E-4821-B540-98F608E877A0}">
      <dgm:prSet phldrT="[Текст]" custT="1"/>
      <dgm:spPr/>
      <dgm:t>
        <a:bodyPr/>
        <a:lstStyle/>
        <a:p>
          <a:endParaRPr lang="uk-UA" sz="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5C911B-DE09-4F65-8334-FCB397A9BC6B}" type="parTrans" cxnId="{EC879CCC-43EA-4795-8DF8-E8FC6C9FFF24}">
      <dgm:prSet/>
      <dgm:spPr/>
      <dgm:t>
        <a:bodyPr/>
        <a:lstStyle/>
        <a:p>
          <a:endParaRPr lang="uk-UA"/>
        </a:p>
      </dgm:t>
    </dgm:pt>
    <dgm:pt modelId="{9FF7B6F3-3BE4-4966-B932-021512B01B70}" type="sibTrans" cxnId="{EC879CCC-43EA-4795-8DF8-E8FC6C9FFF24}">
      <dgm:prSet/>
      <dgm:spPr/>
      <dgm:t>
        <a:bodyPr/>
        <a:lstStyle/>
        <a:p>
          <a:endParaRPr lang="uk-UA"/>
        </a:p>
      </dgm:t>
    </dgm:pt>
    <dgm:pt modelId="{D7D11B46-8B40-4A9D-97B1-5E1CE107B9B9}">
      <dgm:prSet custT="1"/>
      <dgm:spPr/>
      <dgm:t>
        <a:bodyPr/>
        <a:lstStyle/>
        <a:p>
          <a:pPr>
            <a:spcBef>
              <a:spcPct val="0"/>
            </a:spcBef>
          </a:pPr>
          <a:endParaRPr lang="uk-UA" sz="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A55FE6-6503-4F63-AABB-05D4FA9B5BF3}" type="parTrans" cxnId="{C4E74A9A-3216-47FF-B9C6-B0A1D3843275}">
      <dgm:prSet/>
      <dgm:spPr/>
      <dgm:t>
        <a:bodyPr/>
        <a:lstStyle/>
        <a:p>
          <a:endParaRPr lang="uk-UA"/>
        </a:p>
      </dgm:t>
    </dgm:pt>
    <dgm:pt modelId="{BFC53D03-BBE7-4DC3-9BF5-67E51E3555A6}" type="sibTrans" cxnId="{C4E74A9A-3216-47FF-B9C6-B0A1D3843275}">
      <dgm:prSet/>
      <dgm:spPr/>
      <dgm:t>
        <a:bodyPr/>
        <a:lstStyle/>
        <a:p>
          <a:endParaRPr lang="uk-UA"/>
        </a:p>
      </dgm:t>
    </dgm:pt>
    <dgm:pt modelId="{A20D8144-8F40-4682-95DB-89AE26375F44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2.1.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підгострий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період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після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операцій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опорно-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руховому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апараті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ортопедичних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травматологічних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),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ревматологічні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захворювання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C46AE9-53EA-4823-AD51-14F79EEF80F1}" type="sibTrans" cxnId="{BC77C00E-7DE3-4722-A9C5-D61B35822F5B}">
      <dgm:prSet/>
      <dgm:spPr/>
      <dgm:t>
        <a:bodyPr/>
        <a:lstStyle/>
        <a:p>
          <a:endParaRPr lang="uk-UA"/>
        </a:p>
      </dgm:t>
    </dgm:pt>
    <dgm:pt modelId="{04BDB5A2-6CCB-4691-9569-0638B47A8F90}" type="parTrans" cxnId="{BC77C00E-7DE3-4722-A9C5-D61B35822F5B}">
      <dgm:prSet/>
      <dgm:spPr/>
      <dgm:t>
        <a:bodyPr/>
        <a:lstStyle/>
        <a:p>
          <a:endParaRPr lang="uk-UA"/>
        </a:p>
      </dgm:t>
    </dgm:pt>
    <dgm:pt modelId="{B12F5574-B755-4687-99BB-6D5D2A07A7CD}">
      <dgm:prSet phldrT="[Текст]" custT="1"/>
      <dgm:spPr/>
      <dgm:t>
        <a:bodyPr/>
        <a:lstStyle/>
        <a:p>
          <a:endParaRPr lang="uk-UA" sz="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A2565D-C434-4D64-8969-4B1328087849}" type="parTrans" cxnId="{824CD23F-4178-4698-9656-3B9DE9CE4BC4}">
      <dgm:prSet/>
      <dgm:spPr/>
      <dgm:t>
        <a:bodyPr/>
        <a:lstStyle/>
        <a:p>
          <a:endParaRPr lang="uk-UA"/>
        </a:p>
      </dgm:t>
    </dgm:pt>
    <dgm:pt modelId="{2D0901DB-EA04-4771-95BE-694B0D3BA2B0}" type="sibTrans" cxnId="{824CD23F-4178-4698-9656-3B9DE9CE4BC4}">
      <dgm:prSet/>
      <dgm:spPr/>
      <dgm:t>
        <a:bodyPr/>
        <a:lstStyle/>
        <a:p>
          <a:endParaRPr lang="uk-UA"/>
        </a:p>
      </dgm:t>
    </dgm:pt>
    <dgm:pt modelId="{CE753F1D-A2F7-4292-933D-2ED2D4C7ECFB}">
      <dgm:prSet custT="1"/>
      <dgm:spPr/>
      <dgm:t>
        <a:bodyPr/>
        <a:lstStyle/>
        <a:p>
          <a:pPr>
            <a:spcBef>
              <a:spcPts val="600"/>
            </a:spcBef>
          </a:pPr>
          <a:endParaRPr lang="uk-UA" sz="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B3EE09-F933-4421-B99D-DC978BE2AA06}" type="parTrans" cxnId="{A620CFF6-A04C-4175-A7BA-FB5131268CE4}">
      <dgm:prSet/>
      <dgm:spPr/>
      <dgm:t>
        <a:bodyPr/>
        <a:lstStyle/>
        <a:p>
          <a:endParaRPr lang="uk-UA"/>
        </a:p>
      </dgm:t>
    </dgm:pt>
    <dgm:pt modelId="{7443749E-9237-476B-83D0-7A7520CB2460}" type="sibTrans" cxnId="{A620CFF6-A04C-4175-A7BA-FB5131268CE4}">
      <dgm:prSet/>
      <dgm:spPr/>
      <dgm:t>
        <a:bodyPr/>
        <a:lstStyle/>
        <a:p>
          <a:endParaRPr lang="uk-UA"/>
        </a:p>
      </dgm:t>
    </dgm:pt>
    <dgm:pt modelId="{D246024E-75EE-4943-A213-F9DCF5794794}">
      <dgm:prSet custT="1"/>
      <dgm:spPr/>
      <dgm:t>
        <a:bodyPr/>
        <a:lstStyle/>
        <a:p>
          <a:pPr>
            <a:spcBef>
              <a:spcPts val="600"/>
            </a:spcBef>
          </a:pPr>
          <a:endParaRPr lang="uk-UA" sz="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E24EE0-C833-4321-890E-7BEAD3C5C676}" type="parTrans" cxnId="{33A72FC5-3BA9-4803-9895-A961F415793B}">
      <dgm:prSet/>
      <dgm:spPr/>
      <dgm:t>
        <a:bodyPr/>
        <a:lstStyle/>
        <a:p>
          <a:endParaRPr lang="uk-UA"/>
        </a:p>
      </dgm:t>
    </dgm:pt>
    <dgm:pt modelId="{A4DB28BD-2CEC-4C46-B656-38698B444DC5}" type="sibTrans" cxnId="{33A72FC5-3BA9-4803-9895-A961F415793B}">
      <dgm:prSet/>
      <dgm:spPr/>
      <dgm:t>
        <a:bodyPr/>
        <a:lstStyle/>
        <a:p>
          <a:endParaRPr lang="uk-UA"/>
        </a:p>
      </dgm:t>
    </dgm:pt>
    <dgm:pt modelId="{F3AE83DB-C2F4-4AB6-84E7-56DCE75A0534}">
      <dgm:prSet phldrT="[Текст]" custT="1"/>
      <dgm:spPr/>
      <dgm:t>
        <a:bodyPr/>
        <a:lstStyle/>
        <a:p>
          <a:endParaRPr lang="uk-UA" sz="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A4657C-FF37-4B27-91B0-89D9D9D5EAD0}" type="parTrans" cxnId="{86390439-D760-4CCB-A15E-F446E68A919E}">
      <dgm:prSet/>
      <dgm:spPr/>
      <dgm:t>
        <a:bodyPr/>
        <a:lstStyle/>
        <a:p>
          <a:endParaRPr lang="uk-UA"/>
        </a:p>
      </dgm:t>
    </dgm:pt>
    <dgm:pt modelId="{36B6CE14-7BB0-4277-AB68-E18F4B04FD6A}" type="sibTrans" cxnId="{86390439-D760-4CCB-A15E-F446E68A919E}">
      <dgm:prSet/>
      <dgm:spPr/>
      <dgm:t>
        <a:bodyPr/>
        <a:lstStyle/>
        <a:p>
          <a:endParaRPr lang="uk-UA"/>
        </a:p>
      </dgm:t>
    </dgm:pt>
    <dgm:pt modelId="{28FE303E-EF8C-4C4E-BE8A-E314F12594FD}" type="pres">
      <dgm:prSet presAssocID="{F12C3FD8-9075-4D8B-965B-E0A3DAEA17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E63A924-6280-4A4B-AB64-FA08C01D5895}" type="pres">
      <dgm:prSet presAssocID="{ADF98EEB-A57A-4C65-9129-3A27969F2ABC}" presName="parentText" presStyleLbl="node1" presStyleIdx="0" presStyleCnt="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D9A548-E767-40E5-A726-4ADB435D8561}" type="pres">
      <dgm:prSet presAssocID="{ADF98EEB-A57A-4C65-9129-3A27969F2ABC}" presName="childText" presStyleLbl="revTx" presStyleIdx="0" presStyleCnt="3" custScaleY="8072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464CFA6-48F3-4B69-B776-EC0B7A2669C1}" type="pres">
      <dgm:prSet presAssocID="{2FB6B128-D919-4372-84E0-4F14C194C7DD}" presName="parentText" presStyleLbl="node1" presStyleIdx="1" presStyleCnt="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7B1D0C-9889-47A9-864F-6275E9F26286}" type="pres">
      <dgm:prSet presAssocID="{2FB6B128-D919-4372-84E0-4F14C194C7DD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E227F86-492D-4ABD-9087-E0CE987104CF}" type="pres">
      <dgm:prSet presAssocID="{55CC250E-136E-40D6-80D3-FAC31BE31548}" presName="parentText" presStyleLbl="node1" presStyleIdx="2" presStyleCnt="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FE755F-6DDF-4498-BDA7-867D5697F85C}" type="pres">
      <dgm:prSet presAssocID="{55CC250E-136E-40D6-80D3-FAC31BE31548}" presName="childText" presStyleLbl="revTx" presStyleIdx="2" presStyleCnt="3" custScaleY="13256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B5E84DC-D1F3-4266-A1CB-B5C2BB2BAFB4}" srcId="{F12C3FD8-9075-4D8B-965B-E0A3DAEA17B3}" destId="{2FB6B128-D919-4372-84E0-4F14C194C7DD}" srcOrd="1" destOrd="0" parTransId="{D3D987B3-8B1E-438C-AFEA-96E6D020D7E0}" sibTransId="{6C45376B-0F62-4B72-90C8-CE05B88405CE}"/>
    <dgm:cxn modelId="{FD4D9780-10BE-480B-A999-E658CFEE341F}" srcId="{55CC250E-136E-40D6-80D3-FAC31BE31548}" destId="{540CBD0B-F761-4CE4-809C-EC00C920A283}" srcOrd="1" destOrd="0" parTransId="{93928F75-D1FF-4C3B-9B7E-91AA07035842}" sibTransId="{DABFA6E9-EAB7-49EE-B48F-6871BFA2D989}"/>
    <dgm:cxn modelId="{40A46A72-EF76-41AD-A084-B4E4564BDF35}" srcId="{55CC250E-136E-40D6-80D3-FAC31BE31548}" destId="{D97BD078-FC26-430A-B54A-43E2194C2BDB}" srcOrd="3" destOrd="0" parTransId="{934372AE-39C1-41B2-8058-DB3E50D82E77}" sibTransId="{DB2297C2-4F42-4549-9FF4-5A64E097E845}"/>
    <dgm:cxn modelId="{E3A15869-FF1C-4896-B91A-AFAD07D6F309}" type="presOf" srcId="{F3AE83DB-C2F4-4AB6-84E7-56DCE75A0534}" destId="{13D9A548-E767-40E5-A726-4ADB435D8561}" srcOrd="0" destOrd="0" presId="urn:microsoft.com/office/officeart/2005/8/layout/vList2"/>
    <dgm:cxn modelId="{4F49BEA6-83A7-4659-938E-82C31D55351C}" type="presOf" srcId="{D7D11B46-8B40-4A9D-97B1-5E1CE107B9B9}" destId="{A9FE755F-6DDF-4498-BDA7-867D5697F85C}" srcOrd="0" destOrd="0" presId="urn:microsoft.com/office/officeart/2005/8/layout/vList2"/>
    <dgm:cxn modelId="{EC879CCC-43EA-4795-8DF8-E8FC6C9FFF24}" srcId="{2FB6B128-D919-4372-84E0-4F14C194C7DD}" destId="{7163B35F-301E-4821-B540-98F608E877A0}" srcOrd="0" destOrd="0" parTransId="{C85C911B-DE09-4F65-8334-FCB397A9BC6B}" sibTransId="{9FF7B6F3-3BE4-4966-B932-021512B01B70}"/>
    <dgm:cxn modelId="{7D1D33AF-04B3-4524-B72D-7B973A549051}" type="presOf" srcId="{55CC250E-136E-40D6-80D3-FAC31BE31548}" destId="{5E227F86-492D-4ABD-9087-E0CE987104CF}" srcOrd="0" destOrd="0" presId="urn:microsoft.com/office/officeart/2005/8/layout/vList2"/>
    <dgm:cxn modelId="{7FF726F0-FC63-4154-B1DF-7D11B883FB39}" type="presOf" srcId="{A20D8144-8F40-4682-95DB-89AE26375F44}" destId="{7E7B1D0C-9889-47A9-864F-6275E9F26286}" srcOrd="0" destOrd="1" presId="urn:microsoft.com/office/officeart/2005/8/layout/vList2"/>
    <dgm:cxn modelId="{58F6FB0E-836D-44C3-93AE-5E7DB59634D8}" type="presOf" srcId="{F12C3FD8-9075-4D8B-965B-E0A3DAEA17B3}" destId="{28FE303E-EF8C-4C4E-BE8A-E314F12594FD}" srcOrd="0" destOrd="0" presId="urn:microsoft.com/office/officeart/2005/8/layout/vList2"/>
    <dgm:cxn modelId="{C4E74A9A-3216-47FF-B9C6-B0A1D3843275}" srcId="{55CC250E-136E-40D6-80D3-FAC31BE31548}" destId="{D7D11B46-8B40-4A9D-97B1-5E1CE107B9B9}" srcOrd="0" destOrd="0" parTransId="{A7A55FE6-6503-4F63-AABB-05D4FA9B5BF3}" sibTransId="{BFC53D03-BBE7-4DC3-9BF5-67E51E3555A6}"/>
    <dgm:cxn modelId="{A620CFF6-A04C-4175-A7BA-FB5131268CE4}" srcId="{55CC250E-136E-40D6-80D3-FAC31BE31548}" destId="{CE753F1D-A2F7-4292-933D-2ED2D4C7ECFB}" srcOrd="4" destOrd="0" parTransId="{6CB3EE09-F933-4421-B99D-DC978BE2AA06}" sibTransId="{7443749E-9237-476B-83D0-7A7520CB2460}"/>
    <dgm:cxn modelId="{81FBA746-D760-4B5E-901A-C6F8AE9E707A}" type="presOf" srcId="{B12F5574-B755-4687-99BB-6D5D2A07A7CD}" destId="{7E7B1D0C-9889-47A9-864F-6275E9F26286}" srcOrd="0" destOrd="2" presId="urn:microsoft.com/office/officeart/2005/8/layout/vList2"/>
    <dgm:cxn modelId="{182180F0-1CFD-472D-B2D8-31680A4D842B}" type="presOf" srcId="{476C71E6-702F-4A83-82E4-59F4001EEB6B}" destId="{A9FE755F-6DDF-4498-BDA7-867D5697F85C}" srcOrd="0" destOrd="5" presId="urn:microsoft.com/office/officeart/2005/8/layout/vList2"/>
    <dgm:cxn modelId="{2253DD87-A342-4BAD-9890-8E6179BFEC35}" srcId="{55CC250E-136E-40D6-80D3-FAC31BE31548}" destId="{476C71E6-702F-4A83-82E4-59F4001EEB6B}" srcOrd="5" destOrd="0" parTransId="{931A21C0-3592-4650-BA46-D2627E4C63BE}" sibTransId="{5EDEB4F8-8AD3-4DD5-B870-4D18A4EEEC29}"/>
    <dgm:cxn modelId="{3B852192-C7EB-4E87-AEBF-FFD631541FC2}" srcId="{2FB6B128-D919-4372-84E0-4F14C194C7DD}" destId="{1A2D70BE-9E00-41AF-814B-3A456797D96B}" srcOrd="3" destOrd="0" parTransId="{D7609EF8-5916-4BAA-A463-D2B954DB6131}" sibTransId="{592CEFCA-35A6-4BBB-A0C1-E0656AC20E4B}"/>
    <dgm:cxn modelId="{2D69E51D-92B0-4C8B-8FFE-4BDAF9A2F10E}" type="presOf" srcId="{D97BD078-FC26-430A-B54A-43E2194C2BDB}" destId="{A9FE755F-6DDF-4498-BDA7-867D5697F85C}" srcOrd="0" destOrd="3" presId="urn:microsoft.com/office/officeart/2005/8/layout/vList2"/>
    <dgm:cxn modelId="{E9007203-1766-4BB6-85B1-3717D2FF1121}" srcId="{F12C3FD8-9075-4D8B-965B-E0A3DAEA17B3}" destId="{55CC250E-136E-40D6-80D3-FAC31BE31548}" srcOrd="2" destOrd="0" parTransId="{6836BA9E-78B8-4E77-ABAE-2914A921A50D}" sibTransId="{250C81F8-4DB7-455A-B685-ED23820165BC}"/>
    <dgm:cxn modelId="{33A72FC5-3BA9-4803-9895-A961F415793B}" srcId="{55CC250E-136E-40D6-80D3-FAC31BE31548}" destId="{D246024E-75EE-4943-A213-F9DCF5794794}" srcOrd="2" destOrd="0" parTransId="{37E24EE0-C833-4321-890E-7BEAD3C5C676}" sibTransId="{A4DB28BD-2CEC-4C46-B656-38698B444DC5}"/>
    <dgm:cxn modelId="{BC77C00E-7DE3-4722-A9C5-D61B35822F5B}" srcId="{2FB6B128-D919-4372-84E0-4F14C194C7DD}" destId="{A20D8144-8F40-4682-95DB-89AE26375F44}" srcOrd="1" destOrd="0" parTransId="{04BDB5A2-6CCB-4691-9569-0638B47A8F90}" sibTransId="{07C46AE9-53EA-4823-AD51-14F79EEF80F1}"/>
    <dgm:cxn modelId="{86390439-D760-4CCB-A15E-F446E68A919E}" srcId="{ADF98EEB-A57A-4C65-9129-3A27969F2ABC}" destId="{F3AE83DB-C2F4-4AB6-84E7-56DCE75A0534}" srcOrd="0" destOrd="0" parTransId="{4EA4657C-FF37-4B27-91B0-89D9D9D5EAD0}" sibTransId="{36B6CE14-7BB0-4277-AB68-E18F4B04FD6A}"/>
    <dgm:cxn modelId="{31C57D07-3CAA-45EF-8683-D5AB96CAC2B2}" type="presOf" srcId="{7163B35F-301E-4821-B540-98F608E877A0}" destId="{7E7B1D0C-9889-47A9-864F-6275E9F26286}" srcOrd="0" destOrd="0" presId="urn:microsoft.com/office/officeart/2005/8/layout/vList2"/>
    <dgm:cxn modelId="{824CD23F-4178-4698-9656-3B9DE9CE4BC4}" srcId="{2FB6B128-D919-4372-84E0-4F14C194C7DD}" destId="{B12F5574-B755-4687-99BB-6D5D2A07A7CD}" srcOrd="2" destOrd="0" parTransId="{EFA2565D-C434-4D64-8969-4B1328087849}" sibTransId="{2D0901DB-EA04-4771-95BE-694B0D3BA2B0}"/>
    <dgm:cxn modelId="{B41337D5-0A79-4472-B410-F5FB7AD5DF48}" type="presOf" srcId="{ADF98EEB-A57A-4C65-9129-3A27969F2ABC}" destId="{DE63A924-6280-4A4B-AB64-FA08C01D5895}" srcOrd="0" destOrd="0" presId="urn:microsoft.com/office/officeart/2005/8/layout/vList2"/>
    <dgm:cxn modelId="{FE7785AF-EF4C-4ABA-AD58-71C70D4E5B20}" type="presOf" srcId="{1A2D70BE-9E00-41AF-814B-3A456797D96B}" destId="{7E7B1D0C-9889-47A9-864F-6275E9F26286}" srcOrd="0" destOrd="3" presId="urn:microsoft.com/office/officeart/2005/8/layout/vList2"/>
    <dgm:cxn modelId="{E3522328-5278-4D8B-84DC-E7C630F75B74}" srcId="{ADF98EEB-A57A-4C65-9129-3A27969F2ABC}" destId="{6096119A-430D-42BE-B625-11407311042D}" srcOrd="1" destOrd="0" parTransId="{158AF53B-767A-4E82-A842-15FAD9AB942E}" sibTransId="{10EA4C45-1FC1-432E-A8CF-B083E5C1D80A}"/>
    <dgm:cxn modelId="{2A40DE80-CD96-4FE7-8C12-69F6011F81BE}" type="presOf" srcId="{CE753F1D-A2F7-4292-933D-2ED2D4C7ECFB}" destId="{A9FE755F-6DDF-4498-BDA7-867D5697F85C}" srcOrd="0" destOrd="4" presId="urn:microsoft.com/office/officeart/2005/8/layout/vList2"/>
    <dgm:cxn modelId="{CF66DDB0-7B4B-4C1E-A44C-F076303050DC}" srcId="{F12C3FD8-9075-4D8B-965B-E0A3DAEA17B3}" destId="{ADF98EEB-A57A-4C65-9129-3A27969F2ABC}" srcOrd="0" destOrd="0" parTransId="{0426B06A-C847-4210-80C3-ECF2B29F8241}" sibTransId="{34C4074E-5EE7-42A4-A80C-AF729652492F}"/>
    <dgm:cxn modelId="{841C1CDE-54F6-4FBD-9F81-DF662183A534}" type="presOf" srcId="{D246024E-75EE-4943-A213-F9DCF5794794}" destId="{A9FE755F-6DDF-4498-BDA7-867D5697F85C}" srcOrd="0" destOrd="2" presId="urn:microsoft.com/office/officeart/2005/8/layout/vList2"/>
    <dgm:cxn modelId="{231343F9-9A35-41D0-833A-5F0FC4213F80}" type="presOf" srcId="{6096119A-430D-42BE-B625-11407311042D}" destId="{13D9A548-E767-40E5-A726-4ADB435D8561}" srcOrd="0" destOrd="1" presId="urn:microsoft.com/office/officeart/2005/8/layout/vList2"/>
    <dgm:cxn modelId="{D11B3EB4-33CD-4E47-9CF1-6256CBB00845}" type="presOf" srcId="{540CBD0B-F761-4CE4-809C-EC00C920A283}" destId="{A9FE755F-6DDF-4498-BDA7-867D5697F85C}" srcOrd="0" destOrd="1" presId="urn:microsoft.com/office/officeart/2005/8/layout/vList2"/>
    <dgm:cxn modelId="{4563A35D-BB67-4BAC-95AE-1735790F2E0E}" type="presOf" srcId="{2FB6B128-D919-4372-84E0-4F14C194C7DD}" destId="{3464CFA6-48F3-4B69-B776-EC0B7A2669C1}" srcOrd="0" destOrd="0" presId="urn:microsoft.com/office/officeart/2005/8/layout/vList2"/>
    <dgm:cxn modelId="{5CD0F7E1-37FF-4775-ADA2-52F43130E22F}" type="presParOf" srcId="{28FE303E-EF8C-4C4E-BE8A-E314F12594FD}" destId="{DE63A924-6280-4A4B-AB64-FA08C01D5895}" srcOrd="0" destOrd="0" presId="urn:microsoft.com/office/officeart/2005/8/layout/vList2"/>
    <dgm:cxn modelId="{40CB13B7-CBC4-47A0-B336-63E16B113DAF}" type="presParOf" srcId="{28FE303E-EF8C-4C4E-BE8A-E314F12594FD}" destId="{13D9A548-E767-40E5-A726-4ADB435D8561}" srcOrd="1" destOrd="0" presId="urn:microsoft.com/office/officeart/2005/8/layout/vList2"/>
    <dgm:cxn modelId="{9B14FDA9-C882-4C74-A0DA-41C50B5B6511}" type="presParOf" srcId="{28FE303E-EF8C-4C4E-BE8A-E314F12594FD}" destId="{3464CFA6-48F3-4B69-B776-EC0B7A2669C1}" srcOrd="2" destOrd="0" presId="urn:microsoft.com/office/officeart/2005/8/layout/vList2"/>
    <dgm:cxn modelId="{137837DC-3622-4CF5-BA3D-6B759A4ADF44}" type="presParOf" srcId="{28FE303E-EF8C-4C4E-BE8A-E314F12594FD}" destId="{7E7B1D0C-9889-47A9-864F-6275E9F26286}" srcOrd="3" destOrd="0" presId="urn:microsoft.com/office/officeart/2005/8/layout/vList2"/>
    <dgm:cxn modelId="{45C5E815-FE9F-40C0-A4F8-69B79003EC46}" type="presParOf" srcId="{28FE303E-EF8C-4C4E-BE8A-E314F12594FD}" destId="{5E227F86-492D-4ABD-9087-E0CE987104CF}" srcOrd="4" destOrd="0" presId="urn:microsoft.com/office/officeart/2005/8/layout/vList2"/>
    <dgm:cxn modelId="{25380616-9B10-4E14-A7A6-F7C2F709A197}" type="presParOf" srcId="{28FE303E-EF8C-4C4E-BE8A-E314F12594FD}" destId="{A9FE755F-6DDF-4498-BDA7-867D5697F85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E5B210-0B8E-49F2-9480-CC3A81AC9E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A05D0BF-9F33-440D-B10F-CBD98FC8C245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Медико-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психологічна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реабілітація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учасників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АТО:</a:t>
          </a:r>
          <a:endParaRPr lang="uk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678B7F-6506-405E-805A-2F6F20DA54E3}" type="parTrans" cxnId="{37534D9E-C895-437D-ADC7-0953729A9154}">
      <dgm:prSet/>
      <dgm:spPr/>
      <dgm:t>
        <a:bodyPr/>
        <a:lstStyle/>
        <a:p>
          <a:endParaRPr lang="uk-UA"/>
        </a:p>
      </dgm:t>
    </dgm:pt>
    <dgm:pt modelId="{DC1F5EF1-1395-45BC-80FE-5CDA5720C0DC}" type="sibTrans" cxnId="{37534D9E-C895-437D-ADC7-0953729A9154}">
      <dgm:prSet/>
      <dgm:spPr/>
      <dgm:t>
        <a:bodyPr/>
        <a:lstStyle/>
        <a:p>
          <a:endParaRPr lang="uk-UA"/>
        </a:p>
      </dgm:t>
    </dgm:pt>
    <dgm:pt modelId="{35DF57AF-FF5D-47FD-A992-38616703B43B}">
      <dgm:prSet phldrT="[Текст]" custT="1"/>
      <dgm:spPr/>
      <dgm:t>
        <a:bodyPr/>
        <a:lstStyle/>
        <a:p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порушення адаптації;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F6478F-F85B-4DD9-8968-3971E1207EBA}" type="parTrans" cxnId="{AE0361FC-853A-4358-A461-868803DCDEC0}">
      <dgm:prSet/>
      <dgm:spPr/>
      <dgm:t>
        <a:bodyPr/>
        <a:lstStyle/>
        <a:p>
          <a:endParaRPr lang="uk-UA"/>
        </a:p>
      </dgm:t>
    </dgm:pt>
    <dgm:pt modelId="{834BA360-0F2F-48A8-8F61-61473F4B0B55}" type="sibTrans" cxnId="{AE0361FC-853A-4358-A461-868803DCDEC0}">
      <dgm:prSet/>
      <dgm:spPr/>
      <dgm:t>
        <a:bodyPr/>
        <a:lstStyle/>
        <a:p>
          <a:endParaRPr lang="uk-UA"/>
        </a:p>
      </dgm:t>
    </dgm:pt>
    <dgm:pt modelId="{5093D310-322E-4CAE-9FA2-721F2D109592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Реабілітація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після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оперативних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втручань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органах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зору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uk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8C6082-640C-4DDD-8BD0-3DA9361D9DDC}" type="parTrans" cxnId="{37D67F35-B0CC-47ED-A9D2-84AB2E5F5C07}">
      <dgm:prSet/>
      <dgm:spPr/>
      <dgm:t>
        <a:bodyPr/>
        <a:lstStyle/>
        <a:p>
          <a:endParaRPr lang="uk-UA"/>
        </a:p>
      </dgm:t>
    </dgm:pt>
    <dgm:pt modelId="{BCE9C810-FE49-4C57-93B4-1A78D034EC1B}" type="sibTrans" cxnId="{37D67F35-B0CC-47ED-A9D2-84AB2E5F5C07}">
      <dgm:prSet/>
      <dgm:spPr/>
      <dgm:t>
        <a:bodyPr/>
        <a:lstStyle/>
        <a:p>
          <a:endParaRPr lang="uk-UA"/>
        </a:p>
      </dgm:t>
    </dgm:pt>
    <dgm:pt modelId="{6557C152-4929-40E9-8971-F238F047093F}">
      <dgm:prSet phldrT="[Текст]" custT="1"/>
      <dgm:spPr/>
      <dgm:t>
        <a:bodyPr/>
        <a:lstStyle/>
        <a:p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підгострий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період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після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оперативних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втручань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органах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зору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F94ACE-089D-40F6-B732-65499A8991B6}" type="parTrans" cxnId="{3C6C237A-0FC6-4E23-B7C3-D9A4013176F3}">
      <dgm:prSet/>
      <dgm:spPr/>
      <dgm:t>
        <a:bodyPr/>
        <a:lstStyle/>
        <a:p>
          <a:endParaRPr lang="uk-UA"/>
        </a:p>
      </dgm:t>
    </dgm:pt>
    <dgm:pt modelId="{C0D6A94A-6B98-44F8-B00F-BBA0AB9A97E0}" type="sibTrans" cxnId="{3C6C237A-0FC6-4E23-B7C3-D9A4013176F3}">
      <dgm:prSet/>
      <dgm:spPr/>
      <dgm:t>
        <a:bodyPr/>
        <a:lstStyle/>
        <a:p>
          <a:endParaRPr lang="uk-UA"/>
        </a:p>
      </dgm:t>
    </dgm:pt>
    <dgm:pt modelId="{65781E44-4FAC-46B0-B7B9-A31E04C0E73A}">
      <dgm:prSet custT="1"/>
      <dgm:spPr/>
      <dgm:t>
        <a:bodyPr/>
        <a:lstStyle/>
        <a:p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розлади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по’вязані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споживанням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їжі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739149-C7A6-470E-A171-0EBD23626195}" type="parTrans" cxnId="{64F26FAA-A480-4AF2-87F3-1F09BC08D933}">
      <dgm:prSet/>
      <dgm:spPr/>
      <dgm:t>
        <a:bodyPr/>
        <a:lstStyle/>
        <a:p>
          <a:endParaRPr lang="uk-UA"/>
        </a:p>
      </dgm:t>
    </dgm:pt>
    <dgm:pt modelId="{11ED8EDF-6E17-4F19-8252-123E7A49E5DC}" type="sibTrans" cxnId="{64F26FAA-A480-4AF2-87F3-1F09BC08D933}">
      <dgm:prSet/>
      <dgm:spPr/>
      <dgm:t>
        <a:bodyPr/>
        <a:lstStyle/>
        <a:p>
          <a:endParaRPr lang="uk-UA"/>
        </a:p>
      </dgm:t>
    </dgm:pt>
    <dgm:pt modelId="{C41D91CC-3F59-455C-8AF4-6B467FCF7B54}">
      <dgm:prSet custT="1"/>
      <dgm:spPr/>
      <dgm:t>
        <a:bodyPr/>
        <a:lstStyle/>
        <a:p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неорганічні розлади сну;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B7B8DC-79DC-4D9D-A740-DB714A029CCC}" type="parTrans" cxnId="{A6C90496-02BA-4A95-B75B-B5E09FA69843}">
      <dgm:prSet/>
      <dgm:spPr/>
      <dgm:t>
        <a:bodyPr/>
        <a:lstStyle/>
        <a:p>
          <a:endParaRPr lang="uk-UA"/>
        </a:p>
      </dgm:t>
    </dgm:pt>
    <dgm:pt modelId="{AE1DE641-CFF2-47B7-8C04-759549E9FC95}" type="sibTrans" cxnId="{A6C90496-02BA-4A95-B75B-B5E09FA69843}">
      <dgm:prSet/>
      <dgm:spPr/>
      <dgm:t>
        <a:bodyPr/>
        <a:lstStyle/>
        <a:p>
          <a:endParaRPr lang="uk-UA"/>
        </a:p>
      </dgm:t>
    </dgm:pt>
    <dgm:pt modelId="{751F9A44-29F7-4957-B4BE-FA5FB456D26B}">
      <dgm:prSet custT="1"/>
      <dgm:spPr/>
      <dgm:t>
        <a:bodyPr/>
        <a:lstStyle/>
        <a:p>
          <a:r>
            <a:rPr lang="uk-UA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соматоформні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розлади;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771E75-1D2F-4464-BFE8-D5FA7C9418C4}" type="parTrans" cxnId="{8982CF8A-740E-479F-B1AB-AB4A0C198524}">
      <dgm:prSet/>
      <dgm:spPr/>
      <dgm:t>
        <a:bodyPr/>
        <a:lstStyle/>
        <a:p>
          <a:endParaRPr lang="uk-UA"/>
        </a:p>
      </dgm:t>
    </dgm:pt>
    <dgm:pt modelId="{3BD51C8C-CCC9-4180-9699-4BA015076FA4}" type="sibTrans" cxnId="{8982CF8A-740E-479F-B1AB-AB4A0C198524}">
      <dgm:prSet/>
      <dgm:spPr/>
      <dgm:t>
        <a:bodyPr/>
        <a:lstStyle/>
        <a:p>
          <a:endParaRPr lang="uk-UA"/>
        </a:p>
      </dgm:t>
    </dgm:pt>
    <dgm:pt modelId="{E1499E9D-9C20-416D-B1F0-BCB46680200E}">
      <dgm:prSet custT="1"/>
      <dgm:spPr/>
      <dgm:t>
        <a:bodyPr/>
        <a:lstStyle/>
        <a:p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неврастенія.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C48E80-505B-430A-B476-0C55C9FA5D01}" type="parTrans" cxnId="{A0206C04-4A25-4BE2-91FC-0657FDF331D7}">
      <dgm:prSet/>
      <dgm:spPr/>
      <dgm:t>
        <a:bodyPr/>
        <a:lstStyle/>
        <a:p>
          <a:endParaRPr lang="uk-UA"/>
        </a:p>
      </dgm:t>
    </dgm:pt>
    <dgm:pt modelId="{34A26133-414D-4322-B0CC-BB2AAB794C1F}" type="sibTrans" cxnId="{A0206C04-4A25-4BE2-91FC-0657FDF331D7}">
      <dgm:prSet/>
      <dgm:spPr/>
      <dgm:t>
        <a:bodyPr/>
        <a:lstStyle/>
        <a:p>
          <a:endParaRPr lang="uk-UA"/>
        </a:p>
      </dgm:t>
    </dgm:pt>
    <dgm:pt modelId="{47A64F03-2352-4FD1-BEF1-DC2705E16B69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Реабілітація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порушені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перебігу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вагітності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uk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519B26-3026-4E51-BC0E-D77A81234A2A}" type="parTrans" cxnId="{139688CB-CAFE-49EF-BBA4-B8F30EFFC8ED}">
      <dgm:prSet/>
      <dgm:spPr/>
      <dgm:t>
        <a:bodyPr/>
        <a:lstStyle/>
        <a:p>
          <a:endParaRPr lang="uk-UA"/>
        </a:p>
      </dgm:t>
    </dgm:pt>
    <dgm:pt modelId="{285032FB-9038-41A9-BFAD-08C4D8EE8725}" type="sibTrans" cxnId="{139688CB-CAFE-49EF-BBA4-B8F30EFFC8ED}">
      <dgm:prSet/>
      <dgm:spPr/>
      <dgm:t>
        <a:bodyPr/>
        <a:lstStyle/>
        <a:p>
          <a:endParaRPr lang="uk-UA"/>
        </a:p>
      </dgm:t>
    </dgm:pt>
    <dgm:pt modelId="{6ACBA654-7E0E-4203-B87D-8944B4E2385D}">
      <dgm:prSet phldrT="[Текст]" custT="1"/>
      <dgm:spPr/>
      <dgm:t>
        <a:bodyPr/>
        <a:lstStyle/>
        <a:p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ускладнена вагітність.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EFCA03-4433-4D81-8874-F10F467F6D93}" type="parTrans" cxnId="{8D615928-6022-4298-8420-211B4ACDF436}">
      <dgm:prSet/>
      <dgm:spPr/>
      <dgm:t>
        <a:bodyPr/>
        <a:lstStyle/>
        <a:p>
          <a:endParaRPr lang="uk-UA"/>
        </a:p>
      </dgm:t>
    </dgm:pt>
    <dgm:pt modelId="{280EA836-1964-4029-ADE9-87EA0F494060}" type="sibTrans" cxnId="{8D615928-6022-4298-8420-211B4ACDF436}">
      <dgm:prSet/>
      <dgm:spPr/>
      <dgm:t>
        <a:bodyPr/>
        <a:lstStyle/>
        <a:p>
          <a:endParaRPr lang="uk-UA"/>
        </a:p>
      </dgm:t>
    </dgm:pt>
    <dgm:pt modelId="{4ED6CA09-E95D-4CFE-AF91-D0C0C95E8B53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Інша (соматична) реабілітація:</a:t>
          </a:r>
          <a:endParaRPr lang="uk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38FC9D-B947-486B-8BCA-A541F2B50EDB}" type="parTrans" cxnId="{508710D2-06FC-4659-8321-9DFDF2B77EE6}">
      <dgm:prSet/>
      <dgm:spPr/>
      <dgm:t>
        <a:bodyPr/>
        <a:lstStyle/>
        <a:p>
          <a:endParaRPr lang="uk-UA"/>
        </a:p>
      </dgm:t>
    </dgm:pt>
    <dgm:pt modelId="{3728FA56-0175-4B6B-B24B-BCB1B8704744}" type="sibTrans" cxnId="{508710D2-06FC-4659-8321-9DFDF2B77EE6}">
      <dgm:prSet/>
      <dgm:spPr/>
      <dgm:t>
        <a:bodyPr/>
        <a:lstStyle/>
        <a:p>
          <a:endParaRPr lang="uk-UA"/>
        </a:p>
      </dgm:t>
    </dgm:pt>
    <dgm:pt modelId="{2C465A29-C386-4018-BB05-5C4103E7D9DB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7.1.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підгострий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період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після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оперативних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втручань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на органах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травлення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FA4C4D-B30E-4102-A01F-B5F76F59D6AC}" type="parTrans" cxnId="{8C41893A-E460-4359-A7DA-002F82544133}">
      <dgm:prSet/>
      <dgm:spPr/>
      <dgm:t>
        <a:bodyPr/>
        <a:lstStyle/>
        <a:p>
          <a:endParaRPr lang="uk-UA"/>
        </a:p>
      </dgm:t>
    </dgm:pt>
    <dgm:pt modelId="{B7EEF633-14C3-490A-ACB5-5FEAE1BFEDFC}" type="sibTrans" cxnId="{8C41893A-E460-4359-A7DA-002F82544133}">
      <dgm:prSet/>
      <dgm:spPr/>
      <dgm:t>
        <a:bodyPr/>
        <a:lstStyle/>
        <a:p>
          <a:endParaRPr lang="uk-UA"/>
        </a:p>
      </dgm:t>
    </dgm:pt>
    <dgm:pt modelId="{C6E215C0-CC0D-4364-94F7-3F1B48C435EC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7.2. підгострий період після оперативних втручань на органах сечостатевої системи (оперативного та інструментального видалення каменів з нирок і сечових шляхів, ударно-хвильової літотрипсії);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E430C2-8271-4361-8F6D-6777B369A523}" type="parTrans" cxnId="{FDF9F382-B9CB-49EF-8493-966EA8EA4926}">
      <dgm:prSet/>
      <dgm:spPr/>
      <dgm:t>
        <a:bodyPr/>
        <a:lstStyle/>
        <a:p>
          <a:endParaRPr lang="uk-UA"/>
        </a:p>
      </dgm:t>
    </dgm:pt>
    <dgm:pt modelId="{08842FC0-0B78-4492-8495-B211CCF12357}" type="sibTrans" cxnId="{FDF9F382-B9CB-49EF-8493-966EA8EA4926}">
      <dgm:prSet/>
      <dgm:spPr/>
      <dgm:t>
        <a:bodyPr/>
        <a:lstStyle/>
        <a:p>
          <a:endParaRPr lang="uk-UA"/>
        </a:p>
      </dgm:t>
    </dgm:pt>
    <dgm:pt modelId="{0B84D751-4A6C-45BA-A8F0-2B8AB3C1ADE2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7.3. підгострий період після оперативних втручань на жіночих статевих органах.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A3D43D-6F41-4E32-A3C2-6CFDFE2C9641}" type="parTrans" cxnId="{12503346-8E9C-4BA1-970D-93EACF0660A3}">
      <dgm:prSet/>
      <dgm:spPr/>
      <dgm:t>
        <a:bodyPr/>
        <a:lstStyle/>
        <a:p>
          <a:endParaRPr lang="uk-UA"/>
        </a:p>
      </dgm:t>
    </dgm:pt>
    <dgm:pt modelId="{AEC68B56-FC08-4A1A-9802-1CFCD3A5C250}" type="sibTrans" cxnId="{12503346-8E9C-4BA1-970D-93EACF0660A3}">
      <dgm:prSet/>
      <dgm:spPr/>
      <dgm:t>
        <a:bodyPr/>
        <a:lstStyle/>
        <a:p>
          <a:endParaRPr lang="uk-UA"/>
        </a:p>
      </dgm:t>
    </dgm:pt>
    <dgm:pt modelId="{F343032A-A51D-455F-8D0C-B78BCD2558D8}">
      <dgm:prSet/>
      <dgm:spPr/>
      <dgm:t>
        <a:bodyPr/>
        <a:lstStyle/>
        <a:p>
          <a:endParaRPr lang="uk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0823BE-A75C-41F9-9189-879074CF9623}" type="parTrans" cxnId="{B94C1A91-76F6-414C-9E57-1230194343AD}">
      <dgm:prSet/>
      <dgm:spPr/>
      <dgm:t>
        <a:bodyPr/>
        <a:lstStyle/>
        <a:p>
          <a:endParaRPr lang="uk-UA"/>
        </a:p>
      </dgm:t>
    </dgm:pt>
    <dgm:pt modelId="{E3DEB4B1-A5E6-437C-8728-CA007A7C7998}" type="sibTrans" cxnId="{B94C1A91-76F6-414C-9E57-1230194343AD}">
      <dgm:prSet/>
      <dgm:spPr/>
      <dgm:t>
        <a:bodyPr/>
        <a:lstStyle/>
        <a:p>
          <a:endParaRPr lang="uk-UA"/>
        </a:p>
      </dgm:t>
    </dgm:pt>
    <dgm:pt modelId="{0FF87252-481F-4CFB-8230-0E3BF856B8E3}">
      <dgm:prSet phldrT="[Текст]" custT="1"/>
      <dgm:spPr/>
      <dgm:t>
        <a:bodyPr/>
        <a:lstStyle/>
        <a:p>
          <a:endParaRPr lang="uk-UA" sz="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59EC2E-45D9-4159-A081-577AF85F8479}" type="parTrans" cxnId="{416926C6-D355-4BE6-9C1C-E26CB72ABD6D}">
      <dgm:prSet/>
      <dgm:spPr/>
      <dgm:t>
        <a:bodyPr/>
        <a:lstStyle/>
        <a:p>
          <a:endParaRPr lang="uk-UA"/>
        </a:p>
      </dgm:t>
    </dgm:pt>
    <dgm:pt modelId="{88703B6F-F56C-4E18-AA54-E040D94C3DB4}" type="sibTrans" cxnId="{416926C6-D355-4BE6-9C1C-E26CB72ABD6D}">
      <dgm:prSet/>
      <dgm:spPr/>
      <dgm:t>
        <a:bodyPr/>
        <a:lstStyle/>
        <a:p>
          <a:endParaRPr lang="uk-UA"/>
        </a:p>
      </dgm:t>
    </dgm:pt>
    <dgm:pt modelId="{4C8ADB5F-55B3-4659-9818-21E7F6A5B982}">
      <dgm:prSet phldrT="[Текст]" custT="1"/>
      <dgm:spPr/>
      <dgm:t>
        <a:bodyPr/>
        <a:lstStyle/>
        <a:p>
          <a:endParaRPr lang="uk-UA" sz="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5695B4-619B-4230-A640-299326493129}" type="parTrans" cxnId="{A32A5A81-7FA6-45AA-B680-119CA96A29FE}">
      <dgm:prSet/>
      <dgm:spPr/>
      <dgm:t>
        <a:bodyPr/>
        <a:lstStyle/>
        <a:p>
          <a:endParaRPr lang="uk-UA"/>
        </a:p>
      </dgm:t>
    </dgm:pt>
    <dgm:pt modelId="{45EA3348-1B92-45FE-BA4C-0895123502B6}" type="sibTrans" cxnId="{A32A5A81-7FA6-45AA-B680-119CA96A29FE}">
      <dgm:prSet/>
      <dgm:spPr/>
      <dgm:t>
        <a:bodyPr/>
        <a:lstStyle/>
        <a:p>
          <a:endParaRPr lang="uk-UA"/>
        </a:p>
      </dgm:t>
    </dgm:pt>
    <dgm:pt modelId="{3D217AB3-A7BD-4FF0-9806-677AE9528498}">
      <dgm:prSet phldrT="[Текст]" custT="1"/>
      <dgm:spPr/>
      <dgm:t>
        <a:bodyPr/>
        <a:lstStyle/>
        <a:p>
          <a:endParaRPr lang="uk-UA" sz="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A3ADF0-6B5B-4CDD-880B-7558A01DB0F8}" type="parTrans" cxnId="{9CB8005C-153E-41D5-B29F-9C6A24239F91}">
      <dgm:prSet/>
      <dgm:spPr/>
      <dgm:t>
        <a:bodyPr/>
        <a:lstStyle/>
        <a:p>
          <a:endParaRPr lang="uk-UA"/>
        </a:p>
      </dgm:t>
    </dgm:pt>
    <dgm:pt modelId="{A4BA5EAA-8E6B-4558-AF62-7ED553828EA6}" type="sibTrans" cxnId="{9CB8005C-153E-41D5-B29F-9C6A24239F91}">
      <dgm:prSet/>
      <dgm:spPr/>
      <dgm:t>
        <a:bodyPr/>
        <a:lstStyle/>
        <a:p>
          <a:endParaRPr lang="uk-UA"/>
        </a:p>
      </dgm:t>
    </dgm:pt>
    <dgm:pt modelId="{774B1B47-036E-424D-8013-D6EE341B854A}">
      <dgm:prSet phldrT="[Текст]"/>
      <dgm:spPr/>
      <dgm:t>
        <a:bodyPr/>
        <a:lstStyle/>
        <a:p>
          <a:endParaRPr lang="uk-UA" sz="1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98EE46-4584-4C9C-B70A-FBE742C7F210}" type="parTrans" cxnId="{BDB1FB40-9827-49D6-9E2F-0FD97CDB661D}">
      <dgm:prSet/>
      <dgm:spPr/>
      <dgm:t>
        <a:bodyPr/>
        <a:lstStyle/>
        <a:p>
          <a:endParaRPr lang="uk-UA"/>
        </a:p>
      </dgm:t>
    </dgm:pt>
    <dgm:pt modelId="{734F2CB9-B3E9-4F69-8352-90607D67E495}" type="sibTrans" cxnId="{BDB1FB40-9827-49D6-9E2F-0FD97CDB661D}">
      <dgm:prSet/>
      <dgm:spPr/>
      <dgm:t>
        <a:bodyPr/>
        <a:lstStyle/>
        <a:p>
          <a:endParaRPr lang="uk-UA"/>
        </a:p>
      </dgm:t>
    </dgm:pt>
    <dgm:pt modelId="{97C608A5-15C0-4FD8-8375-4ADA8AB07357}">
      <dgm:prSet phldrT="[Текст]"/>
      <dgm:spPr/>
      <dgm:t>
        <a:bodyPr/>
        <a:lstStyle/>
        <a:p>
          <a:endParaRPr lang="uk-UA" sz="1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4ABA58-630E-42B4-BC1C-3A35E2F6944C}" type="parTrans" cxnId="{692F2D77-282F-4CF7-BC8B-8B1F56D5C65B}">
      <dgm:prSet/>
      <dgm:spPr/>
      <dgm:t>
        <a:bodyPr/>
        <a:lstStyle/>
        <a:p>
          <a:endParaRPr lang="uk-UA"/>
        </a:p>
      </dgm:t>
    </dgm:pt>
    <dgm:pt modelId="{14D38F51-DD1D-4822-836B-90788E6FF5C7}" type="sibTrans" cxnId="{692F2D77-282F-4CF7-BC8B-8B1F56D5C65B}">
      <dgm:prSet/>
      <dgm:spPr/>
      <dgm:t>
        <a:bodyPr/>
        <a:lstStyle/>
        <a:p>
          <a:endParaRPr lang="uk-UA"/>
        </a:p>
      </dgm:t>
    </dgm:pt>
    <dgm:pt modelId="{D5467DA7-A145-4231-9C78-E964BB218F4C}">
      <dgm:prSet phldrT="[Текст]" custT="1"/>
      <dgm:spPr/>
      <dgm:t>
        <a:bodyPr/>
        <a:lstStyle/>
        <a:p>
          <a:endParaRPr lang="uk-UA" sz="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E47AF1-BF52-4303-B11D-6DA4E9D08C13}" type="parTrans" cxnId="{22F10C5F-5A58-48D7-935D-8A7E45C0CC65}">
      <dgm:prSet/>
      <dgm:spPr/>
      <dgm:t>
        <a:bodyPr/>
        <a:lstStyle/>
        <a:p>
          <a:endParaRPr lang="uk-UA"/>
        </a:p>
      </dgm:t>
    </dgm:pt>
    <dgm:pt modelId="{3FF3D481-33C5-4535-8B7B-4D5F3F6DF14E}" type="sibTrans" cxnId="{22F10C5F-5A58-48D7-935D-8A7E45C0CC65}">
      <dgm:prSet/>
      <dgm:spPr/>
      <dgm:t>
        <a:bodyPr/>
        <a:lstStyle/>
        <a:p>
          <a:endParaRPr lang="uk-UA"/>
        </a:p>
      </dgm:t>
    </dgm:pt>
    <dgm:pt modelId="{281588CA-71BF-4A2E-8535-2CA1B82BE8BE}">
      <dgm:prSet phldrT="[Текст]" custT="1"/>
      <dgm:spPr/>
      <dgm:t>
        <a:bodyPr/>
        <a:lstStyle/>
        <a:p>
          <a:endParaRPr lang="uk-UA" sz="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600982-F457-4789-8B7A-71482ED57898}" type="parTrans" cxnId="{0B4CFC1E-7D04-4336-A8E0-081C820741D7}">
      <dgm:prSet/>
      <dgm:spPr/>
      <dgm:t>
        <a:bodyPr/>
        <a:lstStyle/>
        <a:p>
          <a:endParaRPr lang="uk-UA"/>
        </a:p>
      </dgm:t>
    </dgm:pt>
    <dgm:pt modelId="{15112870-6182-4BB0-AD5F-9BE19A1F1068}" type="sibTrans" cxnId="{0B4CFC1E-7D04-4336-A8E0-081C820741D7}">
      <dgm:prSet/>
      <dgm:spPr/>
      <dgm:t>
        <a:bodyPr/>
        <a:lstStyle/>
        <a:p>
          <a:endParaRPr lang="uk-UA"/>
        </a:p>
      </dgm:t>
    </dgm:pt>
    <dgm:pt modelId="{65E1CFAC-925D-4B13-93B7-C277CA398FA7}">
      <dgm:prSet custT="1"/>
      <dgm:spPr/>
      <dgm:t>
        <a:bodyPr/>
        <a:lstStyle/>
        <a:p>
          <a:endParaRPr lang="uk-UA" sz="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0F7FF8-8709-4B28-B314-7B768D104853}" type="parTrans" cxnId="{61B10FE2-92F0-42F7-8FF3-C9FC5B0F43FC}">
      <dgm:prSet/>
      <dgm:spPr/>
      <dgm:t>
        <a:bodyPr/>
        <a:lstStyle/>
        <a:p>
          <a:endParaRPr lang="uk-UA"/>
        </a:p>
      </dgm:t>
    </dgm:pt>
    <dgm:pt modelId="{9025D2F7-0EBC-4A59-AE34-E0F91D2924BE}" type="sibTrans" cxnId="{61B10FE2-92F0-42F7-8FF3-C9FC5B0F43FC}">
      <dgm:prSet/>
      <dgm:spPr/>
      <dgm:t>
        <a:bodyPr/>
        <a:lstStyle/>
        <a:p>
          <a:endParaRPr lang="uk-UA"/>
        </a:p>
      </dgm:t>
    </dgm:pt>
    <dgm:pt modelId="{293993A1-1083-49EE-ADFC-742E4FD4C73E}" type="pres">
      <dgm:prSet presAssocID="{E2E5B210-0B8E-49F2-9480-CC3A81AC9E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35153DE-5E60-416B-8A83-22B195AE0DB9}" type="pres">
      <dgm:prSet presAssocID="{2A05D0BF-9F33-440D-B10F-CBD98FC8C24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92FBCF-FBD5-4290-917E-5919743669C7}" type="pres">
      <dgm:prSet presAssocID="{2A05D0BF-9F33-440D-B10F-CBD98FC8C245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9ECCAF1-3D1B-47B5-94DF-0D3781B95EC2}" type="pres">
      <dgm:prSet presAssocID="{5093D310-322E-4CAE-9FA2-721F2D1095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9634A5-996E-41B2-B94D-B413CE87C48C}" type="pres">
      <dgm:prSet presAssocID="{5093D310-322E-4CAE-9FA2-721F2D109592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76AD95-50FA-4DAA-A6CF-50F1E741B8B3}" type="pres">
      <dgm:prSet presAssocID="{47A64F03-2352-4FD1-BEF1-DC2705E16B6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520890-5534-48C4-8484-D12964642737}" type="pres">
      <dgm:prSet presAssocID="{47A64F03-2352-4FD1-BEF1-DC2705E16B69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2ACDFC-0920-4FC4-88F7-6E1D532DD3C7}" type="pres">
      <dgm:prSet presAssocID="{4ED6CA09-E95D-4CFE-AF91-D0C0C95E8B5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A11300-EB24-4B4B-A19E-C0BC7BDA9CFC}" type="pres">
      <dgm:prSet presAssocID="{4ED6CA09-E95D-4CFE-AF91-D0C0C95E8B53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7534D9E-C895-437D-ADC7-0953729A9154}" srcId="{E2E5B210-0B8E-49F2-9480-CC3A81AC9E69}" destId="{2A05D0BF-9F33-440D-B10F-CBD98FC8C245}" srcOrd="0" destOrd="0" parTransId="{A9678B7F-6506-405E-805A-2F6F20DA54E3}" sibTransId="{DC1F5EF1-1395-45BC-80FE-5CDA5720C0DC}"/>
    <dgm:cxn modelId="{FBB91644-5565-4811-9287-627EFB5700C6}" type="presOf" srcId="{4C8ADB5F-55B3-4659-9818-21E7F6A5B982}" destId="{93520890-5534-48C4-8484-D12964642737}" srcOrd="0" destOrd="0" presId="urn:microsoft.com/office/officeart/2005/8/layout/vList2"/>
    <dgm:cxn modelId="{A72F8AD7-826B-4D0C-81D3-A63BC41F3A8F}" type="presOf" srcId="{65781E44-4FAC-46B0-B7B9-A31E04C0E73A}" destId="{F992FBCF-FBD5-4290-917E-5919743669C7}" srcOrd="0" destOrd="2" presId="urn:microsoft.com/office/officeart/2005/8/layout/vList2"/>
    <dgm:cxn modelId="{FDF9F382-B9CB-49EF-8493-966EA8EA4926}" srcId="{4ED6CA09-E95D-4CFE-AF91-D0C0C95E8B53}" destId="{C6E215C0-CC0D-4364-94F7-3F1B48C435EC}" srcOrd="3" destOrd="0" parTransId="{0BE430C2-8271-4361-8F6D-6777B369A523}" sibTransId="{08842FC0-0B78-4492-8495-B211CCF12357}"/>
    <dgm:cxn modelId="{D0135A26-BAD2-4F0A-B396-1AD8BF742B05}" type="presOf" srcId="{6ACBA654-7E0E-4203-B87D-8944B4E2385D}" destId="{93520890-5534-48C4-8484-D12964642737}" srcOrd="0" destOrd="1" presId="urn:microsoft.com/office/officeart/2005/8/layout/vList2"/>
    <dgm:cxn modelId="{61B10FE2-92F0-42F7-8FF3-C9FC5B0F43FC}" srcId="{4ED6CA09-E95D-4CFE-AF91-D0C0C95E8B53}" destId="{65E1CFAC-925D-4B13-93B7-C277CA398FA7}" srcOrd="4" destOrd="0" parTransId="{550F7FF8-8709-4B28-B314-7B768D104853}" sibTransId="{9025D2F7-0EBC-4A59-AE34-E0F91D2924BE}"/>
    <dgm:cxn modelId="{AAB66C7E-B11A-486D-A750-A805C9E75F6F}" type="presOf" srcId="{47A64F03-2352-4FD1-BEF1-DC2705E16B69}" destId="{7F76AD95-50FA-4DAA-A6CF-50F1E741B8B3}" srcOrd="0" destOrd="0" presId="urn:microsoft.com/office/officeart/2005/8/layout/vList2"/>
    <dgm:cxn modelId="{C340D7C7-EC06-4FE3-A07E-D34C2B10D251}" type="presOf" srcId="{65E1CFAC-925D-4B13-93B7-C277CA398FA7}" destId="{5DA11300-EB24-4B4B-A19E-C0BC7BDA9CFC}" srcOrd="0" destOrd="4" presId="urn:microsoft.com/office/officeart/2005/8/layout/vList2"/>
    <dgm:cxn modelId="{BB90654C-E4EC-4528-AC83-71C96E5A70EA}" type="presOf" srcId="{751F9A44-29F7-4957-B4BE-FA5FB456D26B}" destId="{F992FBCF-FBD5-4290-917E-5919743669C7}" srcOrd="0" destOrd="4" presId="urn:microsoft.com/office/officeart/2005/8/layout/vList2"/>
    <dgm:cxn modelId="{8D615928-6022-4298-8420-211B4ACDF436}" srcId="{47A64F03-2352-4FD1-BEF1-DC2705E16B69}" destId="{6ACBA654-7E0E-4203-B87D-8944B4E2385D}" srcOrd="1" destOrd="0" parTransId="{17EFCA03-4433-4D81-8874-F10F467F6D93}" sibTransId="{280EA836-1964-4029-ADE9-87EA0F494060}"/>
    <dgm:cxn modelId="{89A0D2E1-E54F-44B3-AC13-A4CABEF132E0}" type="presOf" srcId="{C6E215C0-CC0D-4364-94F7-3F1B48C435EC}" destId="{5DA11300-EB24-4B4B-A19E-C0BC7BDA9CFC}" srcOrd="0" destOrd="3" presId="urn:microsoft.com/office/officeart/2005/8/layout/vList2"/>
    <dgm:cxn modelId="{508710D2-06FC-4659-8321-9DFDF2B77EE6}" srcId="{E2E5B210-0B8E-49F2-9480-CC3A81AC9E69}" destId="{4ED6CA09-E95D-4CFE-AF91-D0C0C95E8B53}" srcOrd="3" destOrd="0" parTransId="{9F38FC9D-B947-486B-8BCA-A541F2B50EDB}" sibTransId="{3728FA56-0175-4B6B-B24B-BCB1B8704744}"/>
    <dgm:cxn modelId="{8982CF8A-740E-479F-B1AB-AB4A0C198524}" srcId="{2A05D0BF-9F33-440D-B10F-CBD98FC8C245}" destId="{751F9A44-29F7-4957-B4BE-FA5FB456D26B}" srcOrd="4" destOrd="0" parTransId="{29771E75-1D2F-4464-BFE8-D5FA7C9418C4}" sibTransId="{3BD51C8C-CCC9-4180-9699-4BA015076FA4}"/>
    <dgm:cxn modelId="{A32A5A81-7FA6-45AA-B680-119CA96A29FE}" srcId="{47A64F03-2352-4FD1-BEF1-DC2705E16B69}" destId="{4C8ADB5F-55B3-4659-9818-21E7F6A5B982}" srcOrd="0" destOrd="0" parTransId="{885695B4-619B-4230-A640-299326493129}" sibTransId="{45EA3348-1B92-45FE-BA4C-0895123502B6}"/>
    <dgm:cxn modelId="{9CB8005C-153E-41D5-B29F-9C6A24239F91}" srcId="{5093D310-322E-4CAE-9FA2-721F2D109592}" destId="{3D217AB3-A7BD-4FF0-9806-677AE9528498}" srcOrd="0" destOrd="0" parTransId="{20A3ADF0-6B5B-4CDD-880B-7558A01DB0F8}" sibTransId="{A4BA5EAA-8E6B-4558-AF62-7ED553828EA6}"/>
    <dgm:cxn modelId="{61BE7DFF-1E2E-47DD-B720-01183991A12D}" type="presOf" srcId="{5093D310-322E-4CAE-9FA2-721F2D109592}" destId="{D9ECCAF1-3D1B-47B5-94DF-0D3781B95EC2}" srcOrd="0" destOrd="0" presId="urn:microsoft.com/office/officeart/2005/8/layout/vList2"/>
    <dgm:cxn modelId="{0B4CFC1E-7D04-4336-A8E0-081C820741D7}" srcId="{4ED6CA09-E95D-4CFE-AF91-D0C0C95E8B53}" destId="{281588CA-71BF-4A2E-8535-2CA1B82BE8BE}" srcOrd="2" destOrd="0" parTransId="{82600982-F457-4789-8B7A-71482ED57898}" sibTransId="{15112870-6182-4BB0-AD5F-9BE19A1F1068}"/>
    <dgm:cxn modelId="{22F10C5F-5A58-48D7-935D-8A7E45C0CC65}" srcId="{4ED6CA09-E95D-4CFE-AF91-D0C0C95E8B53}" destId="{D5467DA7-A145-4231-9C78-E964BB218F4C}" srcOrd="0" destOrd="0" parTransId="{6AE47AF1-BF52-4303-B11D-6DA4E9D08C13}" sibTransId="{3FF3D481-33C5-4535-8B7B-4D5F3F6DF14E}"/>
    <dgm:cxn modelId="{139688CB-CAFE-49EF-BBA4-B8F30EFFC8ED}" srcId="{E2E5B210-0B8E-49F2-9480-CC3A81AC9E69}" destId="{47A64F03-2352-4FD1-BEF1-DC2705E16B69}" srcOrd="2" destOrd="0" parTransId="{41519B26-3026-4E51-BC0E-D77A81234A2A}" sibTransId="{285032FB-9038-41A9-BFAD-08C4D8EE8725}"/>
    <dgm:cxn modelId="{37D67F35-B0CC-47ED-A9D2-84AB2E5F5C07}" srcId="{E2E5B210-0B8E-49F2-9480-CC3A81AC9E69}" destId="{5093D310-322E-4CAE-9FA2-721F2D109592}" srcOrd="1" destOrd="0" parTransId="{7C8C6082-640C-4DDD-8BD0-3DA9361D9DDC}" sibTransId="{BCE9C810-FE49-4C57-93B4-1A78D034EC1B}"/>
    <dgm:cxn modelId="{AE0361FC-853A-4358-A461-868803DCDEC0}" srcId="{2A05D0BF-9F33-440D-B10F-CBD98FC8C245}" destId="{35DF57AF-FF5D-47FD-A992-38616703B43B}" srcOrd="1" destOrd="0" parTransId="{9AF6478F-F85B-4DD9-8968-3971E1207EBA}" sibTransId="{834BA360-0F2F-48A8-8F61-61473F4B0B55}"/>
    <dgm:cxn modelId="{31EA95EE-1CB8-4328-873C-786367E85C6E}" type="presOf" srcId="{C41D91CC-3F59-455C-8AF4-6B467FCF7B54}" destId="{F992FBCF-FBD5-4290-917E-5919743669C7}" srcOrd="0" destOrd="3" presId="urn:microsoft.com/office/officeart/2005/8/layout/vList2"/>
    <dgm:cxn modelId="{06AB29B4-D1DD-418C-87AE-6659889749D4}" type="presOf" srcId="{D5467DA7-A145-4231-9C78-E964BB218F4C}" destId="{5DA11300-EB24-4B4B-A19E-C0BC7BDA9CFC}" srcOrd="0" destOrd="0" presId="urn:microsoft.com/office/officeart/2005/8/layout/vList2"/>
    <dgm:cxn modelId="{692F2D77-282F-4CF7-BC8B-8B1F56D5C65B}" srcId="{47A64F03-2352-4FD1-BEF1-DC2705E16B69}" destId="{97C608A5-15C0-4FD8-8375-4ADA8AB07357}" srcOrd="2" destOrd="0" parTransId="{814ABA58-630E-42B4-BC1C-3A35E2F6944C}" sibTransId="{14D38F51-DD1D-4822-836B-90788E6FF5C7}"/>
    <dgm:cxn modelId="{8DD492CE-9FE8-4390-8E0B-6FC90C33FAC7}" type="presOf" srcId="{0B84D751-4A6C-45BA-A8F0-2B8AB3C1ADE2}" destId="{5DA11300-EB24-4B4B-A19E-C0BC7BDA9CFC}" srcOrd="0" destOrd="5" presId="urn:microsoft.com/office/officeart/2005/8/layout/vList2"/>
    <dgm:cxn modelId="{BDB1FB40-9827-49D6-9E2F-0FD97CDB661D}" srcId="{5093D310-322E-4CAE-9FA2-721F2D109592}" destId="{774B1B47-036E-424D-8013-D6EE341B854A}" srcOrd="2" destOrd="0" parTransId="{EA98EE46-4584-4C9C-B70A-FBE742C7F210}" sibTransId="{734F2CB9-B3E9-4F69-8352-90607D67E495}"/>
    <dgm:cxn modelId="{E964972B-2829-4709-B4F5-3C088583E2F8}" type="presOf" srcId="{E2E5B210-0B8E-49F2-9480-CC3A81AC9E69}" destId="{293993A1-1083-49EE-ADFC-742E4FD4C73E}" srcOrd="0" destOrd="0" presId="urn:microsoft.com/office/officeart/2005/8/layout/vList2"/>
    <dgm:cxn modelId="{12503346-8E9C-4BA1-970D-93EACF0660A3}" srcId="{4ED6CA09-E95D-4CFE-AF91-D0C0C95E8B53}" destId="{0B84D751-4A6C-45BA-A8F0-2B8AB3C1ADE2}" srcOrd="5" destOrd="0" parTransId="{BEA3D43D-6F41-4E32-A3C2-6CFDFE2C9641}" sibTransId="{AEC68B56-FC08-4A1A-9802-1CFCD3A5C250}"/>
    <dgm:cxn modelId="{04EF662E-743F-415E-8140-703D9B02C243}" type="presOf" srcId="{35DF57AF-FF5D-47FD-A992-38616703B43B}" destId="{F992FBCF-FBD5-4290-917E-5919743669C7}" srcOrd="0" destOrd="1" presId="urn:microsoft.com/office/officeart/2005/8/layout/vList2"/>
    <dgm:cxn modelId="{B4E9E182-9F10-4C6F-952D-540FE8995F8F}" type="presOf" srcId="{6557C152-4929-40E9-8971-F238F047093F}" destId="{979634A5-996E-41B2-B94D-B413CE87C48C}" srcOrd="0" destOrd="1" presId="urn:microsoft.com/office/officeart/2005/8/layout/vList2"/>
    <dgm:cxn modelId="{B94C1A91-76F6-414C-9E57-1230194343AD}" srcId="{2A05D0BF-9F33-440D-B10F-CBD98FC8C245}" destId="{F343032A-A51D-455F-8D0C-B78BCD2558D8}" srcOrd="6" destOrd="0" parTransId="{EC0823BE-A75C-41F9-9189-879074CF9623}" sibTransId="{E3DEB4B1-A5E6-437C-8728-CA007A7C7998}"/>
    <dgm:cxn modelId="{E4FE2A12-B8B2-4138-B039-C93FEBF71C45}" type="presOf" srcId="{2A05D0BF-9F33-440D-B10F-CBD98FC8C245}" destId="{735153DE-5E60-416B-8A83-22B195AE0DB9}" srcOrd="0" destOrd="0" presId="urn:microsoft.com/office/officeart/2005/8/layout/vList2"/>
    <dgm:cxn modelId="{E95DF7C8-8FEB-473D-B6BD-0FAB59556791}" type="presOf" srcId="{2C465A29-C386-4018-BB05-5C4103E7D9DB}" destId="{5DA11300-EB24-4B4B-A19E-C0BC7BDA9CFC}" srcOrd="0" destOrd="1" presId="urn:microsoft.com/office/officeart/2005/8/layout/vList2"/>
    <dgm:cxn modelId="{45D15E5F-1CB1-4839-9641-95A3B179B450}" type="presOf" srcId="{0FF87252-481F-4CFB-8230-0E3BF856B8E3}" destId="{F992FBCF-FBD5-4290-917E-5919743669C7}" srcOrd="0" destOrd="0" presId="urn:microsoft.com/office/officeart/2005/8/layout/vList2"/>
    <dgm:cxn modelId="{3340AEBB-E46D-4553-890A-064659CAFBDA}" type="presOf" srcId="{774B1B47-036E-424D-8013-D6EE341B854A}" destId="{979634A5-996E-41B2-B94D-B413CE87C48C}" srcOrd="0" destOrd="2" presId="urn:microsoft.com/office/officeart/2005/8/layout/vList2"/>
    <dgm:cxn modelId="{D94E33BF-E585-461C-9AC0-E9DB3FBB6DC2}" type="presOf" srcId="{F343032A-A51D-455F-8D0C-B78BCD2558D8}" destId="{F992FBCF-FBD5-4290-917E-5919743669C7}" srcOrd="0" destOrd="6" presId="urn:microsoft.com/office/officeart/2005/8/layout/vList2"/>
    <dgm:cxn modelId="{E53517C8-1137-4C8C-95F8-0F7BBF4677C8}" type="presOf" srcId="{3D217AB3-A7BD-4FF0-9806-677AE9528498}" destId="{979634A5-996E-41B2-B94D-B413CE87C48C}" srcOrd="0" destOrd="0" presId="urn:microsoft.com/office/officeart/2005/8/layout/vList2"/>
    <dgm:cxn modelId="{844210D2-1D86-43A9-84DE-A91C26E42D5D}" type="presOf" srcId="{281588CA-71BF-4A2E-8535-2CA1B82BE8BE}" destId="{5DA11300-EB24-4B4B-A19E-C0BC7BDA9CFC}" srcOrd="0" destOrd="2" presId="urn:microsoft.com/office/officeart/2005/8/layout/vList2"/>
    <dgm:cxn modelId="{3BB98945-14B4-46C7-9C63-15E9185EB9AA}" type="presOf" srcId="{4ED6CA09-E95D-4CFE-AF91-D0C0C95E8B53}" destId="{182ACDFC-0920-4FC4-88F7-6E1D532DD3C7}" srcOrd="0" destOrd="0" presId="urn:microsoft.com/office/officeart/2005/8/layout/vList2"/>
    <dgm:cxn modelId="{E3E42F45-0C1E-4BD7-A1B2-E5035C5451E6}" type="presOf" srcId="{E1499E9D-9C20-416D-B1F0-BCB46680200E}" destId="{F992FBCF-FBD5-4290-917E-5919743669C7}" srcOrd="0" destOrd="5" presId="urn:microsoft.com/office/officeart/2005/8/layout/vList2"/>
    <dgm:cxn modelId="{3C6C237A-0FC6-4E23-B7C3-D9A4013176F3}" srcId="{5093D310-322E-4CAE-9FA2-721F2D109592}" destId="{6557C152-4929-40E9-8971-F238F047093F}" srcOrd="1" destOrd="0" parTransId="{28F94ACE-089D-40F6-B732-65499A8991B6}" sibTransId="{C0D6A94A-6B98-44F8-B00F-BBA0AB9A97E0}"/>
    <dgm:cxn modelId="{DBA83D1B-3BE6-4742-8A45-764207B0BDC9}" type="presOf" srcId="{97C608A5-15C0-4FD8-8375-4ADA8AB07357}" destId="{93520890-5534-48C4-8484-D12964642737}" srcOrd="0" destOrd="2" presId="urn:microsoft.com/office/officeart/2005/8/layout/vList2"/>
    <dgm:cxn modelId="{8C41893A-E460-4359-A7DA-002F82544133}" srcId="{4ED6CA09-E95D-4CFE-AF91-D0C0C95E8B53}" destId="{2C465A29-C386-4018-BB05-5C4103E7D9DB}" srcOrd="1" destOrd="0" parTransId="{A0FA4C4D-B30E-4102-A01F-B5F76F59D6AC}" sibTransId="{B7EEF633-14C3-490A-ACB5-5FEAE1BFEDFC}"/>
    <dgm:cxn modelId="{A0206C04-4A25-4BE2-91FC-0657FDF331D7}" srcId="{2A05D0BF-9F33-440D-B10F-CBD98FC8C245}" destId="{E1499E9D-9C20-416D-B1F0-BCB46680200E}" srcOrd="5" destOrd="0" parTransId="{F5C48E80-505B-430A-B476-0C55C9FA5D01}" sibTransId="{34A26133-414D-4322-B0CC-BB2AAB794C1F}"/>
    <dgm:cxn modelId="{A6C90496-02BA-4A95-B75B-B5E09FA69843}" srcId="{2A05D0BF-9F33-440D-B10F-CBD98FC8C245}" destId="{C41D91CC-3F59-455C-8AF4-6B467FCF7B54}" srcOrd="3" destOrd="0" parTransId="{F2B7B8DC-79DC-4D9D-A740-DB714A029CCC}" sibTransId="{AE1DE641-CFF2-47B7-8C04-759549E9FC95}"/>
    <dgm:cxn modelId="{416926C6-D355-4BE6-9C1C-E26CB72ABD6D}" srcId="{2A05D0BF-9F33-440D-B10F-CBD98FC8C245}" destId="{0FF87252-481F-4CFB-8230-0E3BF856B8E3}" srcOrd="0" destOrd="0" parTransId="{1859EC2E-45D9-4159-A081-577AF85F8479}" sibTransId="{88703B6F-F56C-4E18-AA54-E040D94C3DB4}"/>
    <dgm:cxn modelId="{64F26FAA-A480-4AF2-87F3-1F09BC08D933}" srcId="{2A05D0BF-9F33-440D-B10F-CBD98FC8C245}" destId="{65781E44-4FAC-46B0-B7B9-A31E04C0E73A}" srcOrd="2" destOrd="0" parTransId="{42739149-C7A6-470E-A171-0EBD23626195}" sibTransId="{11ED8EDF-6E17-4F19-8252-123E7A49E5DC}"/>
    <dgm:cxn modelId="{A960B9CF-1791-4C22-90A3-4AB76907CFA2}" type="presParOf" srcId="{293993A1-1083-49EE-ADFC-742E4FD4C73E}" destId="{735153DE-5E60-416B-8A83-22B195AE0DB9}" srcOrd="0" destOrd="0" presId="urn:microsoft.com/office/officeart/2005/8/layout/vList2"/>
    <dgm:cxn modelId="{1CE34A77-9037-4854-8427-897A7184A3FE}" type="presParOf" srcId="{293993A1-1083-49EE-ADFC-742E4FD4C73E}" destId="{F992FBCF-FBD5-4290-917E-5919743669C7}" srcOrd="1" destOrd="0" presId="urn:microsoft.com/office/officeart/2005/8/layout/vList2"/>
    <dgm:cxn modelId="{E26E932E-908F-4F14-B2C7-598C431CE5BE}" type="presParOf" srcId="{293993A1-1083-49EE-ADFC-742E4FD4C73E}" destId="{D9ECCAF1-3D1B-47B5-94DF-0D3781B95EC2}" srcOrd="2" destOrd="0" presId="urn:microsoft.com/office/officeart/2005/8/layout/vList2"/>
    <dgm:cxn modelId="{628CEF8A-874A-4F0F-B83C-AF08955295A3}" type="presParOf" srcId="{293993A1-1083-49EE-ADFC-742E4FD4C73E}" destId="{979634A5-996E-41B2-B94D-B413CE87C48C}" srcOrd="3" destOrd="0" presId="urn:microsoft.com/office/officeart/2005/8/layout/vList2"/>
    <dgm:cxn modelId="{1945C997-5063-40F8-AB3B-C4BF258D3E94}" type="presParOf" srcId="{293993A1-1083-49EE-ADFC-742E4FD4C73E}" destId="{7F76AD95-50FA-4DAA-A6CF-50F1E741B8B3}" srcOrd="4" destOrd="0" presId="urn:microsoft.com/office/officeart/2005/8/layout/vList2"/>
    <dgm:cxn modelId="{FCDE2CDD-5F39-4C33-989B-5044338C48E3}" type="presParOf" srcId="{293993A1-1083-49EE-ADFC-742E4FD4C73E}" destId="{93520890-5534-48C4-8484-D12964642737}" srcOrd="5" destOrd="0" presId="urn:microsoft.com/office/officeart/2005/8/layout/vList2"/>
    <dgm:cxn modelId="{49010A8B-09E3-42D9-ABBC-A6E0B471036C}" type="presParOf" srcId="{293993A1-1083-49EE-ADFC-742E4FD4C73E}" destId="{182ACDFC-0920-4FC4-88F7-6E1D532DD3C7}" srcOrd="6" destOrd="0" presId="urn:microsoft.com/office/officeart/2005/8/layout/vList2"/>
    <dgm:cxn modelId="{4C867AB3-0AD5-4731-8C4B-50838F8236FD}" type="presParOf" srcId="{293993A1-1083-49EE-ADFC-742E4FD4C73E}" destId="{5DA11300-EB24-4B4B-A19E-C0BC7BDA9CF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7.jpeg"/><Relationship Id="rId9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7.jpeg"/><Relationship Id="rId9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3789040"/>
            <a:ext cx="9144000" cy="3068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-1"/>
            <a:ext cx="9144000" cy="1975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2420514"/>
            <a:ext cx="5544616" cy="93647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соціального страхування </a:t>
            </a:r>
            <a:r>
              <a:rPr lang="uk-UA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uk-UA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859" y="4149080"/>
            <a:ext cx="8496944" cy="1728192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Новий </a:t>
            </a:r>
            <a:r>
              <a:rPr lang="uk-UA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uk-UA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направлення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застрахованих осіб на лікування у реабілітаційні відділення санаторно-курортних закладів після перенесених захворювань і травм  за  рахунок коштів Фонду соціального страхування України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2302953"/>
            <a:ext cx="1202035" cy="11980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735" y="164975"/>
            <a:ext cx="1190625" cy="1647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238477"/>
            <a:ext cx="2170934" cy="1430842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683568" y="116632"/>
            <a:ext cx="2232248" cy="1812165"/>
            <a:chOff x="39725" y="161831"/>
            <a:chExt cx="2232248" cy="181216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25" y="161831"/>
              <a:ext cx="2128961" cy="159672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83741" y="1573886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МІНІСТЕРСТВО СОЦІАЛЬНОЇ ПОЛІТИКИ УКРАЇНИ</a:t>
              </a:r>
              <a:r>
                <a:rPr lang="en-US" sz="1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uk-UA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668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60" y="4795889"/>
            <a:ext cx="882746" cy="882746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95" y="3212976"/>
            <a:ext cx="909265" cy="2232248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755576" y="5570656"/>
            <a:ext cx="226460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Уповноважений представник</a:t>
            </a:r>
          </a:p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органу Фонду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572" y="251356"/>
            <a:ext cx="854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Оперативне опрацювання заяви уповноваженим представником органу Фонду</a:t>
            </a:r>
            <a:endParaRPr lang="uk-UA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94" y="3356992"/>
            <a:ext cx="2580148" cy="188027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813775" y="5353471"/>
            <a:ext cx="2649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Санаторно-курортний заклад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79937" y="2688096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Заява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узгодження можливості прийому хворого на реабілітаційне лікування </a:t>
            </a:r>
          </a:p>
          <a:p>
            <a:pPr algn="ctr"/>
            <a:r>
              <a:rPr lang="uk-UA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(протягом одного робочого дня)</a:t>
            </a:r>
            <a:endParaRPr lang="uk-UA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Круговая стрелка 23"/>
          <p:cNvSpPr/>
          <p:nvPr/>
        </p:nvSpPr>
        <p:spPr>
          <a:xfrm>
            <a:off x="2198494" y="3411653"/>
            <a:ext cx="4067142" cy="4067142"/>
          </a:xfrm>
          <a:prstGeom prst="circularArrow">
            <a:avLst>
              <a:gd name="adj1" fmla="val 9476"/>
              <a:gd name="adj2" fmla="val 684342"/>
              <a:gd name="adj3" fmla="val 18653762"/>
              <a:gd name="adj4" fmla="val 13061896"/>
              <a:gd name="adj5" fmla="val 11055"/>
            </a:avLst>
          </a:prstGeom>
          <a:solidFill>
            <a:srgbClr val="FF99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13" y="1117058"/>
            <a:ext cx="1841125" cy="1380843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2915816" y="862223"/>
            <a:ext cx="1224386" cy="1466290"/>
            <a:chOff x="2020766" y="866742"/>
            <a:chExt cx="1224386" cy="146629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848" y="1140933"/>
              <a:ext cx="1095304" cy="1192099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766" y="866742"/>
              <a:ext cx="754934" cy="870241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29" y="1245640"/>
            <a:ext cx="1470863" cy="11752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57" y="980728"/>
            <a:ext cx="15906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7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92" y="4130430"/>
            <a:ext cx="882746" cy="882746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95" y="3212976"/>
            <a:ext cx="909265" cy="2232248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123564" y="4797152"/>
            <a:ext cx="147081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Уповноважений представник</a:t>
            </a:r>
          </a:p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органу Фонду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572" y="251356"/>
            <a:ext cx="854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Погодження від санаторно-курортного закладу</a:t>
            </a:r>
            <a:endParaRPr lang="uk-UA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94" y="3356992"/>
            <a:ext cx="2580148" cy="188027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813775" y="5353471"/>
            <a:ext cx="2649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Санаторно-курортний заклад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Круговая стрелка 25"/>
          <p:cNvSpPr/>
          <p:nvPr/>
        </p:nvSpPr>
        <p:spPr>
          <a:xfrm>
            <a:off x="2198494" y="1982744"/>
            <a:ext cx="4067142" cy="4067142"/>
          </a:xfrm>
          <a:prstGeom prst="circularArrow">
            <a:avLst>
              <a:gd name="adj1" fmla="val 9476"/>
              <a:gd name="adj2" fmla="val 684342"/>
              <a:gd name="adj3" fmla="val 7853762"/>
              <a:gd name="adj4" fmla="val 2261896"/>
              <a:gd name="adj5" fmla="val 11055"/>
            </a:avLst>
          </a:prstGeom>
          <a:solidFill>
            <a:srgbClr val="FF99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27" name="TextBox 26"/>
          <p:cNvSpPr txBox="1"/>
          <p:nvPr/>
        </p:nvSpPr>
        <p:spPr>
          <a:xfrm>
            <a:off x="1502495" y="5919663"/>
            <a:ext cx="5661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Згода 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надання послуг із реабілітаційного лікування застрахованій особі та готовність укласти Договір із узгодженою датою </a:t>
            </a:r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заїзду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діагностичних та </a:t>
            </a:r>
            <a:r>
              <a:rPr lang="uk-UA" sz="1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лікувальних послуг</a:t>
            </a:r>
            <a:endParaRPr lang="uk-UA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13" y="1117058"/>
            <a:ext cx="1841125" cy="1380843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2915816" y="862223"/>
            <a:ext cx="1224386" cy="1466290"/>
            <a:chOff x="2020766" y="866742"/>
            <a:chExt cx="1224386" cy="146629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848" y="1140933"/>
              <a:ext cx="1095304" cy="1192099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766" y="866742"/>
              <a:ext cx="754934" cy="870241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29" y="1245640"/>
            <a:ext cx="1470863" cy="11752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57" y="980728"/>
            <a:ext cx="15906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5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572" y="251356"/>
            <a:ext cx="854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Підписання Договору </a:t>
            </a:r>
            <a:endParaRPr lang="uk-UA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520" y="2765766"/>
            <a:ext cx="2424336" cy="176672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206008" y="1988840"/>
            <a:ext cx="2145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Санаторно-курортний заклад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836901" y="2350407"/>
            <a:ext cx="1701172" cy="2171592"/>
            <a:chOff x="645768" y="1329416"/>
            <a:chExt cx="1701172" cy="2171592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12710">
              <a:off x="1081309" y="2563249"/>
              <a:ext cx="606595" cy="53110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45768" y="1329416"/>
              <a:ext cx="17011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Застрахована</a:t>
              </a:r>
            </a:p>
            <a:p>
              <a:pPr algn="ctr"/>
              <a:r>
                <a:rPr lang="uk-UA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особа з договором </a:t>
              </a:r>
            </a:p>
            <a:p>
              <a:pPr algn="ctr"/>
              <a:r>
                <a:rPr lang="uk-UA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(три примірники)</a:t>
              </a: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1825" y="2156600"/>
              <a:ext cx="672204" cy="1344408"/>
            </a:xfrm>
            <a:prstGeom prst="rect">
              <a:avLst/>
            </a:prstGeom>
          </p:spPr>
        </p:pic>
      </p:grp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877412" y="1153167"/>
            <a:ext cx="1438781" cy="360040"/>
          </a:xfrm>
        </p:spPr>
        <p:txBody>
          <a:bodyPr>
            <a:normAutofit/>
          </a:bodyPr>
          <a:lstStyle/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Фонду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0870" y="1642872"/>
            <a:ext cx="1438781" cy="1432684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>
            <a:off x="2521402" y="2383206"/>
            <a:ext cx="1327803" cy="382560"/>
          </a:xfrm>
          <a:prstGeom prst="leftArrow">
            <a:avLst>
              <a:gd name="adj1" fmla="val 571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право 13"/>
          <p:cNvSpPr/>
          <p:nvPr/>
        </p:nvSpPr>
        <p:spPr>
          <a:xfrm>
            <a:off x="2135025" y="4115980"/>
            <a:ext cx="3783106" cy="348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535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07535 0.06991 C 0.09115 0.08588 0.11476 0.09445 0.13941 0.09445 C 0.16754 0.09445 0.18994 0.08588 0.20573 0.06991 L 0.28143 -3.33333E-6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572" y="251356"/>
            <a:ext cx="862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Прибуття застрахованої особи до санаторно-курортного закладу</a:t>
            </a:r>
            <a:endParaRPr lang="uk-UA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598382"/>
            <a:ext cx="2424336" cy="176672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354000" y="1962418"/>
            <a:ext cx="2145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Санаторно-курортний заклад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570588" y="1110344"/>
            <a:ext cx="1682448" cy="2227368"/>
            <a:chOff x="691134" y="1532872"/>
            <a:chExt cx="1682448" cy="196813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12710">
              <a:off x="1081309" y="2563249"/>
              <a:ext cx="606595" cy="53110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91134" y="1532872"/>
              <a:ext cx="1682448" cy="652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Застрахована</a:t>
              </a:r>
            </a:p>
            <a:p>
              <a:pPr algn="ctr"/>
              <a:r>
                <a:rPr lang="uk-UA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особа з договором</a:t>
              </a:r>
            </a:p>
            <a:p>
              <a:pPr algn="ctr"/>
              <a:r>
                <a:rPr lang="uk-UA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(три примірники) </a:t>
              </a: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1825" y="2156600"/>
              <a:ext cx="672204" cy="1344408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34" y="2813951"/>
            <a:ext cx="284957" cy="2849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931" y="3704646"/>
            <a:ext cx="1438781" cy="143268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5193350"/>
            <a:ext cx="2209428" cy="758735"/>
          </a:xfrm>
        </p:spPr>
        <p:txBody>
          <a:bodyPr>
            <a:normAutofit/>
          </a:bodyPr>
          <a:lstStyle/>
          <a:p>
            <a:pPr algn="ctr"/>
            <a:r>
              <a:rPr lang="uk-UA" sz="1400" dirty="0" smtClean="0"/>
              <a:t>Орган Фонду </a:t>
            </a:r>
            <a:br>
              <a:rPr lang="uk-UA" sz="1400" dirty="0" smtClean="0"/>
            </a:br>
            <a:r>
              <a:rPr lang="uk-UA" sz="1400" b="0" dirty="0" smtClean="0"/>
              <a:t>(управління виконавчої дирекції Фонду)</a:t>
            </a:r>
            <a:r>
              <a:rPr lang="uk-UA" sz="1400" dirty="0" smtClean="0"/>
              <a:t> </a:t>
            </a:r>
            <a:endParaRPr lang="uk-UA" sz="140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3895808" y="5193350"/>
            <a:ext cx="3988560" cy="567898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примірник Договору (підписаний)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359782" y="1958306"/>
            <a:ext cx="2724963" cy="246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лево 12"/>
          <p:cNvSpPr/>
          <p:nvPr/>
        </p:nvSpPr>
        <p:spPr>
          <a:xfrm>
            <a:off x="3895808" y="4531821"/>
            <a:ext cx="3530871" cy="2268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731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документів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оформлення договору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AutoNum type="arabicPeriod"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</a:t>
            </a:r>
            <a:r>
              <a:rPr lang="uk-UA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закладу охорони здоров'я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 лікарсько-консультативної комісії про необхідність направлення на лікування в реабілітаційне відділення санаторно-курортного закладу (додаток 3 до Порядку).</a:t>
            </a:r>
          </a:p>
          <a:p>
            <a:pPr algn="just">
              <a:buFontTx/>
              <a:buAutoNum type="arabicPeriod"/>
            </a:pPr>
            <a:endParaRPr lang="uk-UA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AutoNum type="arabicPeriod"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застрахованої особи – заява про забезпечення реабілітаційним лікуванням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(додаток 4 до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Порядку).</a:t>
            </a:r>
          </a:p>
          <a:p>
            <a:pPr algn="just">
              <a:buAutoNum type="arabicPeriod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застрахованої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 – пред’явлення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представнику органу Фонду оригінали паспорта, свідоцтва про народження дитини (у разі необхідності отримання послуг із реабілітаційного лікування дитиною), довідку про безпосередню участь особи в АТО (у разі отримання послуг із медико-психологічної реабілітації учасників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869160"/>
            <a:ext cx="1147763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92888" cy="1008112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прибуття до санаторно-курортного закладу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застрахована особа зобов'язана пред'явити паспорт, свідоцтво про народження дитини (у разі направлення на лікування дитини), та надати: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251520" y="1340769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примірники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Договору.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Виписку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медичної карти амбулаторного (стаціонарного) хворого (форма № 027/о, затверджена наказом Міністерства охорони здоров'я України від 14.02.2017 № 110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або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бмінну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карту пологового будинку, пологового відділення лікарні (форма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№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113/о, затверджена наказом Міністерства охорони здоров'я України від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13.02.2006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67) у разі направлення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вагітної</a:t>
            </a:r>
          </a:p>
          <a:p>
            <a:pPr algn="just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исток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непрацездатності (при направленні безпосередньо із стаціонару закладу охорони здоров'я),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виданий відповідно до Інструкції про порядок видачі документів, що засвідчують тимчасову непрацездатність громадян, затвердженої наказом Міністерства охорони здоров'я України від 13.11.2001 №455 та оформлений згідно з Інструкцією про порядок заповнення листка непрацездатності, затвердженою наказом Міністерства охорони здоров'я України, Міністерства праці та соціальної політики України, Фонду соціального страхування з тимчасової втрати працездатності, Фонду соціального страхування від нещасних випадків на виробництві та професійних захворювань України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03.11.2004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532/274/136-ос/1406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4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8064896" cy="51454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відшкодування витрат за надані соціальні послуги з лікування застрахованих осіб та членів їх сімей після перенесених захворювань і травм у реабілітаційних відділеннях санаторно-курортних закладів за рахунок коштів Фонду соціального страхування України, затверджено постановою правління Фонду соціального страхування України від 13 липня 2017 року №39 на виконання вимог Закону №1105 та пункту 3 постанови Кабінету Міністрів України від 16 березня 2017 року №145 «Деякі питання соціального захисту застрахованих осіб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та 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погоджено Міністерством охорони здоров’я України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(лист від 23.08.2017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№3.14-19/1146-17 /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22760)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69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3588" y="1700808"/>
            <a:ext cx="7416824" cy="1035546"/>
          </a:xfr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УВАГУ!</a:t>
            </a:r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912" y="2039944"/>
            <a:ext cx="1304762" cy="7142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28709" y="2039944"/>
            <a:ext cx="1304762" cy="7142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2191" y="3364199"/>
            <a:ext cx="1304762" cy="714286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013" y="1138346"/>
            <a:ext cx="849638" cy="2085865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7232523" y="3238716"/>
            <a:ext cx="122661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Уповноважений</a:t>
            </a:r>
          </a:p>
          <a:p>
            <a:pPr algn="ctr"/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</a:t>
            </a:r>
          </a:p>
          <a:p>
            <a:pPr algn="ctr"/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органу Фонду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51356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Фондом послуг з реабілітаційного лікування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шляхом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відшкодування витрат за надані послуги згідно укладеного тристороннього договору</a:t>
            </a:r>
            <a:endParaRPr lang="uk-UA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233" y="4519813"/>
            <a:ext cx="2087911" cy="152155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541786" y="6074132"/>
            <a:ext cx="2145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Санаторно-курортний заклад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5849" y="3300271"/>
            <a:ext cx="1197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Застрахована</a:t>
            </a:r>
          </a:p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734" y="1746394"/>
            <a:ext cx="1486354" cy="13013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53710" y="1148193"/>
            <a:ext cx="3978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 договору про відшкодування витрат </a:t>
            </a:r>
          </a:p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надані послуги із реабілітаційного лікування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48" y="1294681"/>
            <a:ext cx="977726" cy="195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реабілітаційних </a:t>
            </a:r>
            <a:r>
              <a:rPr lang="uk-UA" sz="28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відділень відповідних профілів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 реабілітації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13428858"/>
              </p:ext>
            </p:extLst>
          </p:nvPr>
        </p:nvGraphicFramePr>
        <p:xfrm>
          <a:off x="251520" y="908720"/>
          <a:ext cx="864096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203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79894641"/>
              </p:ext>
            </p:extLst>
          </p:nvPr>
        </p:nvGraphicFramePr>
        <p:xfrm>
          <a:off x="395536" y="548680"/>
          <a:ext cx="835292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820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706090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Показання та протипоказання для направлення в реабілітаційні відділення санаторно-курортних закладів</a:t>
            </a:r>
            <a:endParaRPr lang="uk-UA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3"/>
            <a:ext cx="8229600" cy="25202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Відбір та направлення застрахованих осіб на лікування в реабілітаційні відділення санаторно-курортних закладів за рахунок коштів Фонду соціального страхування України  рекомендовано здійснювати за наявності медичних показань відповідно до профілів медичної реабілітації з урахуванням протипоказань для направлення в реабілітаційні відділення та санаторно-курортні заклади взагалі.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9144000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26" y="1669825"/>
            <a:ext cx="2522399" cy="210199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58041" y="1276264"/>
            <a:ext cx="1563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</a:t>
            </a:r>
          </a:p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 здоров'я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0152" y="1124745"/>
            <a:ext cx="2376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Фонду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(управління виконавчої дирекції Фонду,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 відділення)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53" y="2127400"/>
            <a:ext cx="1440160" cy="1435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572" y="251356"/>
            <a:ext cx="854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направлення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реабілітаційні відділення санаторно-курортних закладів</a:t>
            </a:r>
            <a:endParaRPr lang="uk-UA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3546969" y="2178848"/>
            <a:ext cx="2651904" cy="1107513"/>
            <a:chOff x="3432362" y="2044529"/>
            <a:chExt cx="2651904" cy="1107513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362" y="2044529"/>
              <a:ext cx="923614" cy="69271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3951304" y="2064446"/>
              <a:ext cx="1477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повідомлення </a:t>
              </a:r>
            </a:p>
            <a:p>
              <a:pPr algn="ctr"/>
              <a:r>
                <a:rPr lang="uk-UA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органу Фонду протягом доби</a:t>
              </a:r>
            </a:p>
          </p:txBody>
        </p:sp>
        <p:sp>
          <p:nvSpPr>
            <p:cNvPr id="20" name="Стрелка вправо 10"/>
            <p:cNvSpPr/>
            <p:nvPr/>
          </p:nvSpPr>
          <p:spPr>
            <a:xfrm>
              <a:off x="3491880" y="2636912"/>
              <a:ext cx="2592386" cy="515130"/>
            </a:xfrm>
            <a:custGeom>
              <a:avLst/>
              <a:gdLst>
                <a:gd name="connsiteX0" fmla="*/ 0 w 1532887"/>
                <a:gd name="connsiteY0" fmla="*/ 210471 h 504056"/>
                <a:gd name="connsiteX1" fmla="*/ 1198305 w 1532887"/>
                <a:gd name="connsiteY1" fmla="*/ 210471 h 504056"/>
                <a:gd name="connsiteX2" fmla="*/ 1198305 w 1532887"/>
                <a:gd name="connsiteY2" fmla="*/ 0 h 504056"/>
                <a:gd name="connsiteX3" fmla="*/ 1532887 w 1532887"/>
                <a:gd name="connsiteY3" fmla="*/ 252028 h 504056"/>
                <a:gd name="connsiteX4" fmla="*/ 1198305 w 1532887"/>
                <a:gd name="connsiteY4" fmla="*/ 504056 h 504056"/>
                <a:gd name="connsiteX5" fmla="*/ 1198305 w 1532887"/>
                <a:gd name="connsiteY5" fmla="*/ 293585 h 504056"/>
                <a:gd name="connsiteX6" fmla="*/ 0 w 1532887"/>
                <a:gd name="connsiteY6" fmla="*/ 293585 h 504056"/>
                <a:gd name="connsiteX7" fmla="*/ 0 w 1532887"/>
                <a:gd name="connsiteY7" fmla="*/ 210471 h 504056"/>
                <a:gd name="connsiteX0" fmla="*/ 0 w 1532887"/>
                <a:gd name="connsiteY0" fmla="*/ 219996 h 513581"/>
                <a:gd name="connsiteX1" fmla="*/ 1198305 w 1532887"/>
                <a:gd name="connsiteY1" fmla="*/ 219996 h 513581"/>
                <a:gd name="connsiteX2" fmla="*/ 1103055 w 1532887"/>
                <a:gd name="connsiteY2" fmla="*/ 0 h 513581"/>
                <a:gd name="connsiteX3" fmla="*/ 1532887 w 1532887"/>
                <a:gd name="connsiteY3" fmla="*/ 261553 h 513581"/>
                <a:gd name="connsiteX4" fmla="*/ 1198305 w 1532887"/>
                <a:gd name="connsiteY4" fmla="*/ 513581 h 513581"/>
                <a:gd name="connsiteX5" fmla="*/ 1198305 w 1532887"/>
                <a:gd name="connsiteY5" fmla="*/ 303110 h 513581"/>
                <a:gd name="connsiteX6" fmla="*/ 0 w 1532887"/>
                <a:gd name="connsiteY6" fmla="*/ 303110 h 513581"/>
                <a:gd name="connsiteX7" fmla="*/ 0 w 1532887"/>
                <a:gd name="connsiteY7" fmla="*/ 219996 h 513581"/>
                <a:gd name="connsiteX0" fmla="*/ 0 w 1532887"/>
                <a:gd name="connsiteY0" fmla="*/ 219996 h 532631"/>
                <a:gd name="connsiteX1" fmla="*/ 1198305 w 1532887"/>
                <a:gd name="connsiteY1" fmla="*/ 219996 h 532631"/>
                <a:gd name="connsiteX2" fmla="*/ 1103055 w 1532887"/>
                <a:gd name="connsiteY2" fmla="*/ 0 h 532631"/>
                <a:gd name="connsiteX3" fmla="*/ 1532887 w 1532887"/>
                <a:gd name="connsiteY3" fmla="*/ 261553 h 532631"/>
                <a:gd name="connsiteX4" fmla="*/ 1093530 w 1532887"/>
                <a:gd name="connsiteY4" fmla="*/ 532631 h 532631"/>
                <a:gd name="connsiteX5" fmla="*/ 1198305 w 1532887"/>
                <a:gd name="connsiteY5" fmla="*/ 303110 h 532631"/>
                <a:gd name="connsiteX6" fmla="*/ 0 w 1532887"/>
                <a:gd name="connsiteY6" fmla="*/ 303110 h 532631"/>
                <a:gd name="connsiteX7" fmla="*/ 0 w 1532887"/>
                <a:gd name="connsiteY7" fmla="*/ 219996 h 532631"/>
                <a:gd name="connsiteX0" fmla="*/ 0 w 1532887"/>
                <a:gd name="connsiteY0" fmla="*/ 219996 h 532631"/>
                <a:gd name="connsiteX1" fmla="*/ 1198305 w 1532887"/>
                <a:gd name="connsiteY1" fmla="*/ 219996 h 532631"/>
                <a:gd name="connsiteX2" fmla="*/ 1103055 w 1532887"/>
                <a:gd name="connsiteY2" fmla="*/ 0 h 532631"/>
                <a:gd name="connsiteX3" fmla="*/ 1532887 w 1532887"/>
                <a:gd name="connsiteY3" fmla="*/ 261553 h 532631"/>
                <a:gd name="connsiteX4" fmla="*/ 1093530 w 1532887"/>
                <a:gd name="connsiteY4" fmla="*/ 532631 h 532631"/>
                <a:gd name="connsiteX5" fmla="*/ 1198305 w 1532887"/>
                <a:gd name="connsiteY5" fmla="*/ 303110 h 532631"/>
                <a:gd name="connsiteX6" fmla="*/ 28575 w 1532887"/>
                <a:gd name="connsiteY6" fmla="*/ 379310 h 532631"/>
                <a:gd name="connsiteX7" fmla="*/ 0 w 1532887"/>
                <a:gd name="connsiteY7" fmla="*/ 219996 h 532631"/>
                <a:gd name="connsiteX0" fmla="*/ 0 w 1513837"/>
                <a:gd name="connsiteY0" fmla="*/ 162846 h 532631"/>
                <a:gd name="connsiteX1" fmla="*/ 1179255 w 1513837"/>
                <a:gd name="connsiteY1" fmla="*/ 219996 h 532631"/>
                <a:gd name="connsiteX2" fmla="*/ 1084005 w 1513837"/>
                <a:gd name="connsiteY2" fmla="*/ 0 h 532631"/>
                <a:gd name="connsiteX3" fmla="*/ 1513837 w 1513837"/>
                <a:gd name="connsiteY3" fmla="*/ 261553 h 532631"/>
                <a:gd name="connsiteX4" fmla="*/ 1074480 w 1513837"/>
                <a:gd name="connsiteY4" fmla="*/ 532631 h 532631"/>
                <a:gd name="connsiteX5" fmla="*/ 1179255 w 1513837"/>
                <a:gd name="connsiteY5" fmla="*/ 303110 h 532631"/>
                <a:gd name="connsiteX6" fmla="*/ 9525 w 1513837"/>
                <a:gd name="connsiteY6" fmla="*/ 379310 h 532631"/>
                <a:gd name="connsiteX7" fmla="*/ 0 w 1513837"/>
                <a:gd name="connsiteY7" fmla="*/ 162846 h 532631"/>
                <a:gd name="connsiteX0" fmla="*/ 0 w 1513837"/>
                <a:gd name="connsiteY0" fmla="*/ 253333 h 623118"/>
                <a:gd name="connsiteX1" fmla="*/ 1179255 w 1513837"/>
                <a:gd name="connsiteY1" fmla="*/ 310483 h 623118"/>
                <a:gd name="connsiteX2" fmla="*/ 1079243 w 1513837"/>
                <a:gd name="connsiteY2" fmla="*/ 0 h 623118"/>
                <a:gd name="connsiteX3" fmla="*/ 1513837 w 1513837"/>
                <a:gd name="connsiteY3" fmla="*/ 352040 h 623118"/>
                <a:gd name="connsiteX4" fmla="*/ 1074480 w 1513837"/>
                <a:gd name="connsiteY4" fmla="*/ 623118 h 623118"/>
                <a:gd name="connsiteX5" fmla="*/ 1179255 w 1513837"/>
                <a:gd name="connsiteY5" fmla="*/ 393597 h 623118"/>
                <a:gd name="connsiteX6" fmla="*/ 9525 w 1513837"/>
                <a:gd name="connsiteY6" fmla="*/ 469797 h 623118"/>
                <a:gd name="connsiteX7" fmla="*/ 0 w 1513837"/>
                <a:gd name="connsiteY7" fmla="*/ 253333 h 623118"/>
                <a:gd name="connsiteX0" fmla="*/ 0 w 1513837"/>
                <a:gd name="connsiteY0" fmla="*/ 253333 h 732655"/>
                <a:gd name="connsiteX1" fmla="*/ 1179255 w 1513837"/>
                <a:gd name="connsiteY1" fmla="*/ 310483 h 732655"/>
                <a:gd name="connsiteX2" fmla="*/ 1079243 w 1513837"/>
                <a:gd name="connsiteY2" fmla="*/ 0 h 732655"/>
                <a:gd name="connsiteX3" fmla="*/ 1513837 w 1513837"/>
                <a:gd name="connsiteY3" fmla="*/ 352040 h 732655"/>
                <a:gd name="connsiteX4" fmla="*/ 1079242 w 1513837"/>
                <a:gd name="connsiteY4" fmla="*/ 732655 h 732655"/>
                <a:gd name="connsiteX5" fmla="*/ 1179255 w 1513837"/>
                <a:gd name="connsiteY5" fmla="*/ 393597 h 732655"/>
                <a:gd name="connsiteX6" fmla="*/ 9525 w 1513837"/>
                <a:gd name="connsiteY6" fmla="*/ 469797 h 732655"/>
                <a:gd name="connsiteX7" fmla="*/ 0 w 1513837"/>
                <a:gd name="connsiteY7" fmla="*/ 253333 h 732655"/>
                <a:gd name="connsiteX0" fmla="*/ 0 w 1513837"/>
                <a:gd name="connsiteY0" fmla="*/ 196183 h 675505"/>
                <a:gd name="connsiteX1" fmla="*/ 1179255 w 1513837"/>
                <a:gd name="connsiteY1" fmla="*/ 253333 h 675505"/>
                <a:gd name="connsiteX2" fmla="*/ 1122105 w 1513837"/>
                <a:gd name="connsiteY2" fmla="*/ 0 h 675505"/>
                <a:gd name="connsiteX3" fmla="*/ 1513837 w 1513837"/>
                <a:gd name="connsiteY3" fmla="*/ 294890 h 675505"/>
                <a:gd name="connsiteX4" fmla="*/ 1079242 w 1513837"/>
                <a:gd name="connsiteY4" fmla="*/ 675505 h 675505"/>
                <a:gd name="connsiteX5" fmla="*/ 1179255 w 1513837"/>
                <a:gd name="connsiteY5" fmla="*/ 336447 h 675505"/>
                <a:gd name="connsiteX6" fmla="*/ 9525 w 1513837"/>
                <a:gd name="connsiteY6" fmla="*/ 412647 h 675505"/>
                <a:gd name="connsiteX7" fmla="*/ 0 w 1513837"/>
                <a:gd name="connsiteY7" fmla="*/ 196183 h 675505"/>
                <a:gd name="connsiteX0" fmla="*/ 0 w 1513837"/>
                <a:gd name="connsiteY0" fmla="*/ 196183 h 625499"/>
                <a:gd name="connsiteX1" fmla="*/ 1179255 w 1513837"/>
                <a:gd name="connsiteY1" fmla="*/ 253333 h 625499"/>
                <a:gd name="connsiteX2" fmla="*/ 1122105 w 1513837"/>
                <a:gd name="connsiteY2" fmla="*/ 0 h 625499"/>
                <a:gd name="connsiteX3" fmla="*/ 1513837 w 1513837"/>
                <a:gd name="connsiteY3" fmla="*/ 294890 h 625499"/>
                <a:gd name="connsiteX4" fmla="*/ 1119723 w 1513837"/>
                <a:gd name="connsiteY4" fmla="*/ 625499 h 625499"/>
                <a:gd name="connsiteX5" fmla="*/ 1179255 w 1513837"/>
                <a:gd name="connsiteY5" fmla="*/ 336447 h 625499"/>
                <a:gd name="connsiteX6" fmla="*/ 9525 w 1513837"/>
                <a:gd name="connsiteY6" fmla="*/ 412647 h 625499"/>
                <a:gd name="connsiteX7" fmla="*/ 0 w 1513837"/>
                <a:gd name="connsiteY7" fmla="*/ 196183 h 625499"/>
                <a:gd name="connsiteX0" fmla="*/ 0 w 1513837"/>
                <a:gd name="connsiteY0" fmla="*/ 196183 h 658837"/>
                <a:gd name="connsiteX1" fmla="*/ 1179255 w 1513837"/>
                <a:gd name="connsiteY1" fmla="*/ 253333 h 658837"/>
                <a:gd name="connsiteX2" fmla="*/ 1122105 w 1513837"/>
                <a:gd name="connsiteY2" fmla="*/ 0 h 658837"/>
                <a:gd name="connsiteX3" fmla="*/ 1513837 w 1513837"/>
                <a:gd name="connsiteY3" fmla="*/ 294890 h 658837"/>
                <a:gd name="connsiteX4" fmla="*/ 1098292 w 1513837"/>
                <a:gd name="connsiteY4" fmla="*/ 658837 h 658837"/>
                <a:gd name="connsiteX5" fmla="*/ 1179255 w 1513837"/>
                <a:gd name="connsiteY5" fmla="*/ 336447 h 658837"/>
                <a:gd name="connsiteX6" fmla="*/ 9525 w 1513837"/>
                <a:gd name="connsiteY6" fmla="*/ 412647 h 658837"/>
                <a:gd name="connsiteX7" fmla="*/ 0 w 1513837"/>
                <a:gd name="connsiteY7" fmla="*/ 196183 h 658837"/>
                <a:gd name="connsiteX0" fmla="*/ 0 w 1513837"/>
                <a:gd name="connsiteY0" fmla="*/ 236665 h 699319"/>
                <a:gd name="connsiteX1" fmla="*/ 1179255 w 1513837"/>
                <a:gd name="connsiteY1" fmla="*/ 293815 h 699319"/>
                <a:gd name="connsiteX2" fmla="*/ 1095911 w 1513837"/>
                <a:gd name="connsiteY2" fmla="*/ 0 h 699319"/>
                <a:gd name="connsiteX3" fmla="*/ 1513837 w 1513837"/>
                <a:gd name="connsiteY3" fmla="*/ 335372 h 699319"/>
                <a:gd name="connsiteX4" fmla="*/ 1098292 w 1513837"/>
                <a:gd name="connsiteY4" fmla="*/ 699319 h 699319"/>
                <a:gd name="connsiteX5" fmla="*/ 1179255 w 1513837"/>
                <a:gd name="connsiteY5" fmla="*/ 376929 h 699319"/>
                <a:gd name="connsiteX6" fmla="*/ 9525 w 1513837"/>
                <a:gd name="connsiteY6" fmla="*/ 453129 h 699319"/>
                <a:gd name="connsiteX7" fmla="*/ 0 w 1513837"/>
                <a:gd name="connsiteY7" fmla="*/ 236665 h 699319"/>
                <a:gd name="connsiteX0" fmla="*/ 0 w 1506693"/>
                <a:gd name="connsiteY0" fmla="*/ 234283 h 699319"/>
                <a:gd name="connsiteX1" fmla="*/ 1172111 w 1506693"/>
                <a:gd name="connsiteY1" fmla="*/ 293815 h 699319"/>
                <a:gd name="connsiteX2" fmla="*/ 1088767 w 1506693"/>
                <a:gd name="connsiteY2" fmla="*/ 0 h 699319"/>
                <a:gd name="connsiteX3" fmla="*/ 1506693 w 1506693"/>
                <a:gd name="connsiteY3" fmla="*/ 335372 h 699319"/>
                <a:gd name="connsiteX4" fmla="*/ 1091148 w 1506693"/>
                <a:gd name="connsiteY4" fmla="*/ 699319 h 699319"/>
                <a:gd name="connsiteX5" fmla="*/ 1172111 w 1506693"/>
                <a:gd name="connsiteY5" fmla="*/ 376929 h 699319"/>
                <a:gd name="connsiteX6" fmla="*/ 2381 w 1506693"/>
                <a:gd name="connsiteY6" fmla="*/ 453129 h 699319"/>
                <a:gd name="connsiteX7" fmla="*/ 0 w 1506693"/>
                <a:gd name="connsiteY7" fmla="*/ 234283 h 699319"/>
                <a:gd name="connsiteX0" fmla="*/ 4832 w 1504381"/>
                <a:gd name="connsiteY0" fmla="*/ 234283 h 699319"/>
                <a:gd name="connsiteX1" fmla="*/ 1169799 w 1504381"/>
                <a:gd name="connsiteY1" fmla="*/ 293815 h 699319"/>
                <a:gd name="connsiteX2" fmla="*/ 1086455 w 1504381"/>
                <a:gd name="connsiteY2" fmla="*/ 0 h 699319"/>
                <a:gd name="connsiteX3" fmla="*/ 1504381 w 1504381"/>
                <a:gd name="connsiteY3" fmla="*/ 335372 h 699319"/>
                <a:gd name="connsiteX4" fmla="*/ 1088836 w 1504381"/>
                <a:gd name="connsiteY4" fmla="*/ 699319 h 699319"/>
                <a:gd name="connsiteX5" fmla="*/ 1169799 w 1504381"/>
                <a:gd name="connsiteY5" fmla="*/ 376929 h 699319"/>
                <a:gd name="connsiteX6" fmla="*/ 69 w 1504381"/>
                <a:gd name="connsiteY6" fmla="*/ 453129 h 699319"/>
                <a:gd name="connsiteX7" fmla="*/ 4832 w 1504381"/>
                <a:gd name="connsiteY7" fmla="*/ 234283 h 699319"/>
                <a:gd name="connsiteX0" fmla="*/ 0 w 1509074"/>
                <a:gd name="connsiteY0" fmla="*/ 236664 h 699319"/>
                <a:gd name="connsiteX1" fmla="*/ 1174492 w 1509074"/>
                <a:gd name="connsiteY1" fmla="*/ 293815 h 699319"/>
                <a:gd name="connsiteX2" fmla="*/ 1091148 w 1509074"/>
                <a:gd name="connsiteY2" fmla="*/ 0 h 699319"/>
                <a:gd name="connsiteX3" fmla="*/ 1509074 w 1509074"/>
                <a:gd name="connsiteY3" fmla="*/ 335372 h 699319"/>
                <a:gd name="connsiteX4" fmla="*/ 1093529 w 1509074"/>
                <a:gd name="connsiteY4" fmla="*/ 699319 h 699319"/>
                <a:gd name="connsiteX5" fmla="*/ 1174492 w 1509074"/>
                <a:gd name="connsiteY5" fmla="*/ 376929 h 699319"/>
                <a:gd name="connsiteX6" fmla="*/ 4762 w 1509074"/>
                <a:gd name="connsiteY6" fmla="*/ 453129 h 699319"/>
                <a:gd name="connsiteX7" fmla="*/ 0 w 1509074"/>
                <a:gd name="connsiteY7" fmla="*/ 236664 h 699319"/>
                <a:gd name="connsiteX0" fmla="*/ 0 w 1509074"/>
                <a:gd name="connsiteY0" fmla="*/ 84264 h 546919"/>
                <a:gd name="connsiteX1" fmla="*/ 1174492 w 1509074"/>
                <a:gd name="connsiteY1" fmla="*/ 141415 h 546919"/>
                <a:gd name="connsiteX2" fmla="*/ 1098291 w 1509074"/>
                <a:gd name="connsiteY2" fmla="*/ 0 h 546919"/>
                <a:gd name="connsiteX3" fmla="*/ 1509074 w 1509074"/>
                <a:gd name="connsiteY3" fmla="*/ 182972 h 546919"/>
                <a:gd name="connsiteX4" fmla="*/ 1093529 w 1509074"/>
                <a:gd name="connsiteY4" fmla="*/ 546919 h 546919"/>
                <a:gd name="connsiteX5" fmla="*/ 1174492 w 1509074"/>
                <a:gd name="connsiteY5" fmla="*/ 224529 h 546919"/>
                <a:gd name="connsiteX6" fmla="*/ 4762 w 1509074"/>
                <a:gd name="connsiteY6" fmla="*/ 300729 h 546919"/>
                <a:gd name="connsiteX7" fmla="*/ 0 w 1509074"/>
                <a:gd name="connsiteY7" fmla="*/ 84264 h 546919"/>
                <a:gd name="connsiteX0" fmla="*/ 0 w 1509074"/>
                <a:gd name="connsiteY0" fmla="*/ 84264 h 394519"/>
                <a:gd name="connsiteX1" fmla="*/ 1174492 w 1509074"/>
                <a:gd name="connsiteY1" fmla="*/ 141415 h 394519"/>
                <a:gd name="connsiteX2" fmla="*/ 1098291 w 1509074"/>
                <a:gd name="connsiteY2" fmla="*/ 0 h 394519"/>
                <a:gd name="connsiteX3" fmla="*/ 1509074 w 1509074"/>
                <a:gd name="connsiteY3" fmla="*/ 182972 h 394519"/>
                <a:gd name="connsiteX4" fmla="*/ 1100672 w 1509074"/>
                <a:gd name="connsiteY4" fmla="*/ 394519 h 394519"/>
                <a:gd name="connsiteX5" fmla="*/ 1174492 w 1509074"/>
                <a:gd name="connsiteY5" fmla="*/ 224529 h 394519"/>
                <a:gd name="connsiteX6" fmla="*/ 4762 w 1509074"/>
                <a:gd name="connsiteY6" fmla="*/ 300729 h 394519"/>
                <a:gd name="connsiteX7" fmla="*/ 0 w 1509074"/>
                <a:gd name="connsiteY7" fmla="*/ 84264 h 394519"/>
                <a:gd name="connsiteX0" fmla="*/ 0 w 1540030"/>
                <a:gd name="connsiteY0" fmla="*/ 84264 h 394519"/>
                <a:gd name="connsiteX1" fmla="*/ 1174492 w 1540030"/>
                <a:gd name="connsiteY1" fmla="*/ 141415 h 394519"/>
                <a:gd name="connsiteX2" fmla="*/ 1098291 w 1540030"/>
                <a:gd name="connsiteY2" fmla="*/ 0 h 394519"/>
                <a:gd name="connsiteX3" fmla="*/ 1540030 w 1540030"/>
                <a:gd name="connsiteY3" fmla="*/ 187735 h 394519"/>
                <a:gd name="connsiteX4" fmla="*/ 1100672 w 1540030"/>
                <a:gd name="connsiteY4" fmla="*/ 394519 h 394519"/>
                <a:gd name="connsiteX5" fmla="*/ 1174492 w 1540030"/>
                <a:gd name="connsiteY5" fmla="*/ 224529 h 394519"/>
                <a:gd name="connsiteX6" fmla="*/ 4762 w 1540030"/>
                <a:gd name="connsiteY6" fmla="*/ 300729 h 394519"/>
                <a:gd name="connsiteX7" fmla="*/ 0 w 1540030"/>
                <a:gd name="connsiteY7" fmla="*/ 84264 h 394519"/>
                <a:gd name="connsiteX0" fmla="*/ 0 w 1540030"/>
                <a:gd name="connsiteY0" fmla="*/ 84264 h 394519"/>
                <a:gd name="connsiteX1" fmla="*/ 1174492 w 1540030"/>
                <a:gd name="connsiteY1" fmla="*/ 141415 h 394519"/>
                <a:gd name="connsiteX2" fmla="*/ 1098291 w 1540030"/>
                <a:gd name="connsiteY2" fmla="*/ 0 h 394519"/>
                <a:gd name="connsiteX3" fmla="*/ 1540030 w 1540030"/>
                <a:gd name="connsiteY3" fmla="*/ 197260 h 394519"/>
                <a:gd name="connsiteX4" fmla="*/ 1100672 w 1540030"/>
                <a:gd name="connsiteY4" fmla="*/ 394519 h 394519"/>
                <a:gd name="connsiteX5" fmla="*/ 1174492 w 1540030"/>
                <a:gd name="connsiteY5" fmla="*/ 224529 h 394519"/>
                <a:gd name="connsiteX6" fmla="*/ 4762 w 1540030"/>
                <a:gd name="connsiteY6" fmla="*/ 300729 h 394519"/>
                <a:gd name="connsiteX7" fmla="*/ 0 w 1540030"/>
                <a:gd name="connsiteY7" fmla="*/ 84264 h 394519"/>
                <a:gd name="connsiteX0" fmla="*/ 0 w 1540030"/>
                <a:gd name="connsiteY0" fmla="*/ 84264 h 394519"/>
                <a:gd name="connsiteX1" fmla="*/ 1174492 w 1540030"/>
                <a:gd name="connsiteY1" fmla="*/ 141415 h 394519"/>
                <a:gd name="connsiteX2" fmla="*/ 1098291 w 1540030"/>
                <a:gd name="connsiteY2" fmla="*/ 0 h 394519"/>
                <a:gd name="connsiteX3" fmla="*/ 1540030 w 1540030"/>
                <a:gd name="connsiteY3" fmla="*/ 197260 h 394519"/>
                <a:gd name="connsiteX4" fmla="*/ 1100672 w 1540030"/>
                <a:gd name="connsiteY4" fmla="*/ 394519 h 394519"/>
                <a:gd name="connsiteX5" fmla="*/ 1176874 w 1540030"/>
                <a:gd name="connsiteY5" fmla="*/ 234054 h 394519"/>
                <a:gd name="connsiteX6" fmla="*/ 4762 w 1540030"/>
                <a:gd name="connsiteY6" fmla="*/ 300729 h 394519"/>
                <a:gd name="connsiteX7" fmla="*/ 0 w 1540030"/>
                <a:gd name="connsiteY7" fmla="*/ 84264 h 394519"/>
                <a:gd name="connsiteX0" fmla="*/ 0 w 1540030"/>
                <a:gd name="connsiteY0" fmla="*/ 84264 h 394519"/>
                <a:gd name="connsiteX1" fmla="*/ 1174492 w 1540030"/>
                <a:gd name="connsiteY1" fmla="*/ 141415 h 394519"/>
                <a:gd name="connsiteX2" fmla="*/ 1098291 w 1540030"/>
                <a:gd name="connsiteY2" fmla="*/ 0 h 394519"/>
                <a:gd name="connsiteX3" fmla="*/ 1540030 w 1540030"/>
                <a:gd name="connsiteY3" fmla="*/ 197260 h 394519"/>
                <a:gd name="connsiteX4" fmla="*/ 1100672 w 1540030"/>
                <a:gd name="connsiteY4" fmla="*/ 394519 h 394519"/>
                <a:gd name="connsiteX5" fmla="*/ 1172111 w 1540030"/>
                <a:gd name="connsiteY5" fmla="*/ 241198 h 394519"/>
                <a:gd name="connsiteX6" fmla="*/ 4762 w 1540030"/>
                <a:gd name="connsiteY6" fmla="*/ 300729 h 394519"/>
                <a:gd name="connsiteX7" fmla="*/ 0 w 1540030"/>
                <a:gd name="connsiteY7" fmla="*/ 84264 h 394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0030" h="394519">
                  <a:moveTo>
                    <a:pt x="0" y="84264"/>
                  </a:moveTo>
                  <a:lnTo>
                    <a:pt x="1174492" y="141415"/>
                  </a:lnTo>
                  <a:lnTo>
                    <a:pt x="1098291" y="0"/>
                  </a:lnTo>
                  <a:lnTo>
                    <a:pt x="1540030" y="197260"/>
                  </a:lnTo>
                  <a:lnTo>
                    <a:pt x="1100672" y="394519"/>
                  </a:lnTo>
                  <a:lnTo>
                    <a:pt x="1172111" y="241198"/>
                  </a:lnTo>
                  <a:lnTo>
                    <a:pt x="4762" y="300729"/>
                  </a:lnTo>
                  <a:cubicBezTo>
                    <a:pt x="3968" y="227780"/>
                    <a:pt x="794" y="157213"/>
                    <a:pt x="0" y="84264"/>
                  </a:cubicBezTo>
                  <a:close/>
                </a:path>
              </a:pathLst>
            </a:custGeom>
            <a:solidFill>
              <a:srgbClr val="0070C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40474" y="4922584"/>
            <a:ext cx="18769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Застрахована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особа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перенесених</a:t>
            </a:r>
          </a:p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 і травм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178" y="3103439"/>
            <a:ext cx="1953517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1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26" y="1669825"/>
            <a:ext cx="2522399" cy="210199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13224" y="4922584"/>
            <a:ext cx="19314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Застрахована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особа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перенесених</a:t>
            </a:r>
          </a:p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 и травм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58041" y="1276264"/>
            <a:ext cx="1563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</a:t>
            </a:r>
          </a:p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 здоров'я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99743" y="1712931"/>
            <a:ext cx="1273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Фонду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411843" y="3696502"/>
            <a:ext cx="1627660" cy="2226412"/>
            <a:chOff x="6411843" y="3696502"/>
            <a:chExt cx="1627660" cy="2226412"/>
          </a:xfrm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3087" y="3696502"/>
              <a:ext cx="1606416" cy="1352771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6411843" y="5184250"/>
              <a:ext cx="148265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Уповноважений</a:t>
              </a:r>
            </a:p>
            <a:p>
              <a:pPr algn="ctr"/>
              <a:r>
                <a:rPr lang="uk-UA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представник</a:t>
              </a:r>
            </a:p>
            <a:p>
              <a:pPr algn="ctr"/>
              <a:r>
                <a:rPr lang="uk-UA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органу Фонду</a:t>
              </a:r>
              <a:endPara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106194"/>
            <a:ext cx="1440160" cy="1435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572" y="251356"/>
            <a:ext cx="854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направлення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реабілітаційні відділення санаторно-курортних закладів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178" y="3103439"/>
            <a:ext cx="1953517" cy="177281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3904090" y="3749335"/>
            <a:ext cx="2592386" cy="923330"/>
            <a:chOff x="3904090" y="3749335"/>
            <a:chExt cx="2592386" cy="923330"/>
          </a:xfrm>
        </p:grpSpPr>
        <p:sp>
          <p:nvSpPr>
            <p:cNvPr id="40" name="TextBox 39"/>
            <p:cNvSpPr txBox="1"/>
            <p:nvPr/>
          </p:nvSpPr>
          <p:spPr>
            <a:xfrm rot="1200000">
              <a:off x="4853180" y="3758846"/>
              <a:ext cx="137480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оформлення</a:t>
              </a:r>
            </a:p>
            <a:p>
              <a:pPr algn="ctr"/>
              <a:r>
                <a:rPr lang="uk-UA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документів</a:t>
              </a:r>
            </a:p>
          </p:txBody>
        </p:sp>
        <p:sp>
          <p:nvSpPr>
            <p:cNvPr id="54" name="Стрелка вправо 10"/>
            <p:cNvSpPr/>
            <p:nvPr/>
          </p:nvSpPr>
          <p:spPr>
            <a:xfrm rot="12000000">
              <a:off x="3904090" y="4133640"/>
              <a:ext cx="2592386" cy="515130"/>
            </a:xfrm>
            <a:custGeom>
              <a:avLst/>
              <a:gdLst>
                <a:gd name="connsiteX0" fmla="*/ 0 w 1532887"/>
                <a:gd name="connsiteY0" fmla="*/ 210471 h 504056"/>
                <a:gd name="connsiteX1" fmla="*/ 1198305 w 1532887"/>
                <a:gd name="connsiteY1" fmla="*/ 210471 h 504056"/>
                <a:gd name="connsiteX2" fmla="*/ 1198305 w 1532887"/>
                <a:gd name="connsiteY2" fmla="*/ 0 h 504056"/>
                <a:gd name="connsiteX3" fmla="*/ 1532887 w 1532887"/>
                <a:gd name="connsiteY3" fmla="*/ 252028 h 504056"/>
                <a:gd name="connsiteX4" fmla="*/ 1198305 w 1532887"/>
                <a:gd name="connsiteY4" fmla="*/ 504056 h 504056"/>
                <a:gd name="connsiteX5" fmla="*/ 1198305 w 1532887"/>
                <a:gd name="connsiteY5" fmla="*/ 293585 h 504056"/>
                <a:gd name="connsiteX6" fmla="*/ 0 w 1532887"/>
                <a:gd name="connsiteY6" fmla="*/ 293585 h 504056"/>
                <a:gd name="connsiteX7" fmla="*/ 0 w 1532887"/>
                <a:gd name="connsiteY7" fmla="*/ 210471 h 504056"/>
                <a:gd name="connsiteX0" fmla="*/ 0 w 1532887"/>
                <a:gd name="connsiteY0" fmla="*/ 219996 h 513581"/>
                <a:gd name="connsiteX1" fmla="*/ 1198305 w 1532887"/>
                <a:gd name="connsiteY1" fmla="*/ 219996 h 513581"/>
                <a:gd name="connsiteX2" fmla="*/ 1103055 w 1532887"/>
                <a:gd name="connsiteY2" fmla="*/ 0 h 513581"/>
                <a:gd name="connsiteX3" fmla="*/ 1532887 w 1532887"/>
                <a:gd name="connsiteY3" fmla="*/ 261553 h 513581"/>
                <a:gd name="connsiteX4" fmla="*/ 1198305 w 1532887"/>
                <a:gd name="connsiteY4" fmla="*/ 513581 h 513581"/>
                <a:gd name="connsiteX5" fmla="*/ 1198305 w 1532887"/>
                <a:gd name="connsiteY5" fmla="*/ 303110 h 513581"/>
                <a:gd name="connsiteX6" fmla="*/ 0 w 1532887"/>
                <a:gd name="connsiteY6" fmla="*/ 303110 h 513581"/>
                <a:gd name="connsiteX7" fmla="*/ 0 w 1532887"/>
                <a:gd name="connsiteY7" fmla="*/ 219996 h 513581"/>
                <a:gd name="connsiteX0" fmla="*/ 0 w 1532887"/>
                <a:gd name="connsiteY0" fmla="*/ 219996 h 532631"/>
                <a:gd name="connsiteX1" fmla="*/ 1198305 w 1532887"/>
                <a:gd name="connsiteY1" fmla="*/ 219996 h 532631"/>
                <a:gd name="connsiteX2" fmla="*/ 1103055 w 1532887"/>
                <a:gd name="connsiteY2" fmla="*/ 0 h 532631"/>
                <a:gd name="connsiteX3" fmla="*/ 1532887 w 1532887"/>
                <a:gd name="connsiteY3" fmla="*/ 261553 h 532631"/>
                <a:gd name="connsiteX4" fmla="*/ 1093530 w 1532887"/>
                <a:gd name="connsiteY4" fmla="*/ 532631 h 532631"/>
                <a:gd name="connsiteX5" fmla="*/ 1198305 w 1532887"/>
                <a:gd name="connsiteY5" fmla="*/ 303110 h 532631"/>
                <a:gd name="connsiteX6" fmla="*/ 0 w 1532887"/>
                <a:gd name="connsiteY6" fmla="*/ 303110 h 532631"/>
                <a:gd name="connsiteX7" fmla="*/ 0 w 1532887"/>
                <a:gd name="connsiteY7" fmla="*/ 219996 h 532631"/>
                <a:gd name="connsiteX0" fmla="*/ 0 w 1532887"/>
                <a:gd name="connsiteY0" fmla="*/ 219996 h 532631"/>
                <a:gd name="connsiteX1" fmla="*/ 1198305 w 1532887"/>
                <a:gd name="connsiteY1" fmla="*/ 219996 h 532631"/>
                <a:gd name="connsiteX2" fmla="*/ 1103055 w 1532887"/>
                <a:gd name="connsiteY2" fmla="*/ 0 h 532631"/>
                <a:gd name="connsiteX3" fmla="*/ 1532887 w 1532887"/>
                <a:gd name="connsiteY3" fmla="*/ 261553 h 532631"/>
                <a:gd name="connsiteX4" fmla="*/ 1093530 w 1532887"/>
                <a:gd name="connsiteY4" fmla="*/ 532631 h 532631"/>
                <a:gd name="connsiteX5" fmla="*/ 1198305 w 1532887"/>
                <a:gd name="connsiteY5" fmla="*/ 303110 h 532631"/>
                <a:gd name="connsiteX6" fmla="*/ 28575 w 1532887"/>
                <a:gd name="connsiteY6" fmla="*/ 379310 h 532631"/>
                <a:gd name="connsiteX7" fmla="*/ 0 w 1532887"/>
                <a:gd name="connsiteY7" fmla="*/ 219996 h 532631"/>
                <a:gd name="connsiteX0" fmla="*/ 0 w 1513837"/>
                <a:gd name="connsiteY0" fmla="*/ 162846 h 532631"/>
                <a:gd name="connsiteX1" fmla="*/ 1179255 w 1513837"/>
                <a:gd name="connsiteY1" fmla="*/ 219996 h 532631"/>
                <a:gd name="connsiteX2" fmla="*/ 1084005 w 1513837"/>
                <a:gd name="connsiteY2" fmla="*/ 0 h 532631"/>
                <a:gd name="connsiteX3" fmla="*/ 1513837 w 1513837"/>
                <a:gd name="connsiteY3" fmla="*/ 261553 h 532631"/>
                <a:gd name="connsiteX4" fmla="*/ 1074480 w 1513837"/>
                <a:gd name="connsiteY4" fmla="*/ 532631 h 532631"/>
                <a:gd name="connsiteX5" fmla="*/ 1179255 w 1513837"/>
                <a:gd name="connsiteY5" fmla="*/ 303110 h 532631"/>
                <a:gd name="connsiteX6" fmla="*/ 9525 w 1513837"/>
                <a:gd name="connsiteY6" fmla="*/ 379310 h 532631"/>
                <a:gd name="connsiteX7" fmla="*/ 0 w 1513837"/>
                <a:gd name="connsiteY7" fmla="*/ 162846 h 532631"/>
                <a:gd name="connsiteX0" fmla="*/ 0 w 1513837"/>
                <a:gd name="connsiteY0" fmla="*/ 253333 h 623118"/>
                <a:gd name="connsiteX1" fmla="*/ 1179255 w 1513837"/>
                <a:gd name="connsiteY1" fmla="*/ 310483 h 623118"/>
                <a:gd name="connsiteX2" fmla="*/ 1079243 w 1513837"/>
                <a:gd name="connsiteY2" fmla="*/ 0 h 623118"/>
                <a:gd name="connsiteX3" fmla="*/ 1513837 w 1513837"/>
                <a:gd name="connsiteY3" fmla="*/ 352040 h 623118"/>
                <a:gd name="connsiteX4" fmla="*/ 1074480 w 1513837"/>
                <a:gd name="connsiteY4" fmla="*/ 623118 h 623118"/>
                <a:gd name="connsiteX5" fmla="*/ 1179255 w 1513837"/>
                <a:gd name="connsiteY5" fmla="*/ 393597 h 623118"/>
                <a:gd name="connsiteX6" fmla="*/ 9525 w 1513837"/>
                <a:gd name="connsiteY6" fmla="*/ 469797 h 623118"/>
                <a:gd name="connsiteX7" fmla="*/ 0 w 1513837"/>
                <a:gd name="connsiteY7" fmla="*/ 253333 h 623118"/>
                <a:gd name="connsiteX0" fmla="*/ 0 w 1513837"/>
                <a:gd name="connsiteY0" fmla="*/ 253333 h 732655"/>
                <a:gd name="connsiteX1" fmla="*/ 1179255 w 1513837"/>
                <a:gd name="connsiteY1" fmla="*/ 310483 h 732655"/>
                <a:gd name="connsiteX2" fmla="*/ 1079243 w 1513837"/>
                <a:gd name="connsiteY2" fmla="*/ 0 h 732655"/>
                <a:gd name="connsiteX3" fmla="*/ 1513837 w 1513837"/>
                <a:gd name="connsiteY3" fmla="*/ 352040 h 732655"/>
                <a:gd name="connsiteX4" fmla="*/ 1079242 w 1513837"/>
                <a:gd name="connsiteY4" fmla="*/ 732655 h 732655"/>
                <a:gd name="connsiteX5" fmla="*/ 1179255 w 1513837"/>
                <a:gd name="connsiteY5" fmla="*/ 393597 h 732655"/>
                <a:gd name="connsiteX6" fmla="*/ 9525 w 1513837"/>
                <a:gd name="connsiteY6" fmla="*/ 469797 h 732655"/>
                <a:gd name="connsiteX7" fmla="*/ 0 w 1513837"/>
                <a:gd name="connsiteY7" fmla="*/ 253333 h 732655"/>
                <a:gd name="connsiteX0" fmla="*/ 0 w 1513837"/>
                <a:gd name="connsiteY0" fmla="*/ 196183 h 675505"/>
                <a:gd name="connsiteX1" fmla="*/ 1179255 w 1513837"/>
                <a:gd name="connsiteY1" fmla="*/ 253333 h 675505"/>
                <a:gd name="connsiteX2" fmla="*/ 1122105 w 1513837"/>
                <a:gd name="connsiteY2" fmla="*/ 0 h 675505"/>
                <a:gd name="connsiteX3" fmla="*/ 1513837 w 1513837"/>
                <a:gd name="connsiteY3" fmla="*/ 294890 h 675505"/>
                <a:gd name="connsiteX4" fmla="*/ 1079242 w 1513837"/>
                <a:gd name="connsiteY4" fmla="*/ 675505 h 675505"/>
                <a:gd name="connsiteX5" fmla="*/ 1179255 w 1513837"/>
                <a:gd name="connsiteY5" fmla="*/ 336447 h 675505"/>
                <a:gd name="connsiteX6" fmla="*/ 9525 w 1513837"/>
                <a:gd name="connsiteY6" fmla="*/ 412647 h 675505"/>
                <a:gd name="connsiteX7" fmla="*/ 0 w 1513837"/>
                <a:gd name="connsiteY7" fmla="*/ 196183 h 675505"/>
                <a:gd name="connsiteX0" fmla="*/ 0 w 1513837"/>
                <a:gd name="connsiteY0" fmla="*/ 196183 h 625499"/>
                <a:gd name="connsiteX1" fmla="*/ 1179255 w 1513837"/>
                <a:gd name="connsiteY1" fmla="*/ 253333 h 625499"/>
                <a:gd name="connsiteX2" fmla="*/ 1122105 w 1513837"/>
                <a:gd name="connsiteY2" fmla="*/ 0 h 625499"/>
                <a:gd name="connsiteX3" fmla="*/ 1513837 w 1513837"/>
                <a:gd name="connsiteY3" fmla="*/ 294890 h 625499"/>
                <a:gd name="connsiteX4" fmla="*/ 1119723 w 1513837"/>
                <a:gd name="connsiteY4" fmla="*/ 625499 h 625499"/>
                <a:gd name="connsiteX5" fmla="*/ 1179255 w 1513837"/>
                <a:gd name="connsiteY5" fmla="*/ 336447 h 625499"/>
                <a:gd name="connsiteX6" fmla="*/ 9525 w 1513837"/>
                <a:gd name="connsiteY6" fmla="*/ 412647 h 625499"/>
                <a:gd name="connsiteX7" fmla="*/ 0 w 1513837"/>
                <a:gd name="connsiteY7" fmla="*/ 196183 h 625499"/>
                <a:gd name="connsiteX0" fmla="*/ 0 w 1513837"/>
                <a:gd name="connsiteY0" fmla="*/ 196183 h 658837"/>
                <a:gd name="connsiteX1" fmla="*/ 1179255 w 1513837"/>
                <a:gd name="connsiteY1" fmla="*/ 253333 h 658837"/>
                <a:gd name="connsiteX2" fmla="*/ 1122105 w 1513837"/>
                <a:gd name="connsiteY2" fmla="*/ 0 h 658837"/>
                <a:gd name="connsiteX3" fmla="*/ 1513837 w 1513837"/>
                <a:gd name="connsiteY3" fmla="*/ 294890 h 658837"/>
                <a:gd name="connsiteX4" fmla="*/ 1098292 w 1513837"/>
                <a:gd name="connsiteY4" fmla="*/ 658837 h 658837"/>
                <a:gd name="connsiteX5" fmla="*/ 1179255 w 1513837"/>
                <a:gd name="connsiteY5" fmla="*/ 336447 h 658837"/>
                <a:gd name="connsiteX6" fmla="*/ 9525 w 1513837"/>
                <a:gd name="connsiteY6" fmla="*/ 412647 h 658837"/>
                <a:gd name="connsiteX7" fmla="*/ 0 w 1513837"/>
                <a:gd name="connsiteY7" fmla="*/ 196183 h 658837"/>
                <a:gd name="connsiteX0" fmla="*/ 0 w 1513837"/>
                <a:gd name="connsiteY0" fmla="*/ 236665 h 699319"/>
                <a:gd name="connsiteX1" fmla="*/ 1179255 w 1513837"/>
                <a:gd name="connsiteY1" fmla="*/ 293815 h 699319"/>
                <a:gd name="connsiteX2" fmla="*/ 1095911 w 1513837"/>
                <a:gd name="connsiteY2" fmla="*/ 0 h 699319"/>
                <a:gd name="connsiteX3" fmla="*/ 1513837 w 1513837"/>
                <a:gd name="connsiteY3" fmla="*/ 335372 h 699319"/>
                <a:gd name="connsiteX4" fmla="*/ 1098292 w 1513837"/>
                <a:gd name="connsiteY4" fmla="*/ 699319 h 699319"/>
                <a:gd name="connsiteX5" fmla="*/ 1179255 w 1513837"/>
                <a:gd name="connsiteY5" fmla="*/ 376929 h 699319"/>
                <a:gd name="connsiteX6" fmla="*/ 9525 w 1513837"/>
                <a:gd name="connsiteY6" fmla="*/ 453129 h 699319"/>
                <a:gd name="connsiteX7" fmla="*/ 0 w 1513837"/>
                <a:gd name="connsiteY7" fmla="*/ 236665 h 699319"/>
                <a:gd name="connsiteX0" fmla="*/ 0 w 1506693"/>
                <a:gd name="connsiteY0" fmla="*/ 234283 h 699319"/>
                <a:gd name="connsiteX1" fmla="*/ 1172111 w 1506693"/>
                <a:gd name="connsiteY1" fmla="*/ 293815 h 699319"/>
                <a:gd name="connsiteX2" fmla="*/ 1088767 w 1506693"/>
                <a:gd name="connsiteY2" fmla="*/ 0 h 699319"/>
                <a:gd name="connsiteX3" fmla="*/ 1506693 w 1506693"/>
                <a:gd name="connsiteY3" fmla="*/ 335372 h 699319"/>
                <a:gd name="connsiteX4" fmla="*/ 1091148 w 1506693"/>
                <a:gd name="connsiteY4" fmla="*/ 699319 h 699319"/>
                <a:gd name="connsiteX5" fmla="*/ 1172111 w 1506693"/>
                <a:gd name="connsiteY5" fmla="*/ 376929 h 699319"/>
                <a:gd name="connsiteX6" fmla="*/ 2381 w 1506693"/>
                <a:gd name="connsiteY6" fmla="*/ 453129 h 699319"/>
                <a:gd name="connsiteX7" fmla="*/ 0 w 1506693"/>
                <a:gd name="connsiteY7" fmla="*/ 234283 h 699319"/>
                <a:gd name="connsiteX0" fmla="*/ 4832 w 1504381"/>
                <a:gd name="connsiteY0" fmla="*/ 234283 h 699319"/>
                <a:gd name="connsiteX1" fmla="*/ 1169799 w 1504381"/>
                <a:gd name="connsiteY1" fmla="*/ 293815 h 699319"/>
                <a:gd name="connsiteX2" fmla="*/ 1086455 w 1504381"/>
                <a:gd name="connsiteY2" fmla="*/ 0 h 699319"/>
                <a:gd name="connsiteX3" fmla="*/ 1504381 w 1504381"/>
                <a:gd name="connsiteY3" fmla="*/ 335372 h 699319"/>
                <a:gd name="connsiteX4" fmla="*/ 1088836 w 1504381"/>
                <a:gd name="connsiteY4" fmla="*/ 699319 h 699319"/>
                <a:gd name="connsiteX5" fmla="*/ 1169799 w 1504381"/>
                <a:gd name="connsiteY5" fmla="*/ 376929 h 699319"/>
                <a:gd name="connsiteX6" fmla="*/ 69 w 1504381"/>
                <a:gd name="connsiteY6" fmla="*/ 453129 h 699319"/>
                <a:gd name="connsiteX7" fmla="*/ 4832 w 1504381"/>
                <a:gd name="connsiteY7" fmla="*/ 234283 h 699319"/>
                <a:gd name="connsiteX0" fmla="*/ 0 w 1509074"/>
                <a:gd name="connsiteY0" fmla="*/ 236664 h 699319"/>
                <a:gd name="connsiteX1" fmla="*/ 1174492 w 1509074"/>
                <a:gd name="connsiteY1" fmla="*/ 293815 h 699319"/>
                <a:gd name="connsiteX2" fmla="*/ 1091148 w 1509074"/>
                <a:gd name="connsiteY2" fmla="*/ 0 h 699319"/>
                <a:gd name="connsiteX3" fmla="*/ 1509074 w 1509074"/>
                <a:gd name="connsiteY3" fmla="*/ 335372 h 699319"/>
                <a:gd name="connsiteX4" fmla="*/ 1093529 w 1509074"/>
                <a:gd name="connsiteY4" fmla="*/ 699319 h 699319"/>
                <a:gd name="connsiteX5" fmla="*/ 1174492 w 1509074"/>
                <a:gd name="connsiteY5" fmla="*/ 376929 h 699319"/>
                <a:gd name="connsiteX6" fmla="*/ 4762 w 1509074"/>
                <a:gd name="connsiteY6" fmla="*/ 453129 h 699319"/>
                <a:gd name="connsiteX7" fmla="*/ 0 w 1509074"/>
                <a:gd name="connsiteY7" fmla="*/ 236664 h 699319"/>
                <a:gd name="connsiteX0" fmla="*/ 0 w 1509074"/>
                <a:gd name="connsiteY0" fmla="*/ 84264 h 546919"/>
                <a:gd name="connsiteX1" fmla="*/ 1174492 w 1509074"/>
                <a:gd name="connsiteY1" fmla="*/ 141415 h 546919"/>
                <a:gd name="connsiteX2" fmla="*/ 1098291 w 1509074"/>
                <a:gd name="connsiteY2" fmla="*/ 0 h 546919"/>
                <a:gd name="connsiteX3" fmla="*/ 1509074 w 1509074"/>
                <a:gd name="connsiteY3" fmla="*/ 182972 h 546919"/>
                <a:gd name="connsiteX4" fmla="*/ 1093529 w 1509074"/>
                <a:gd name="connsiteY4" fmla="*/ 546919 h 546919"/>
                <a:gd name="connsiteX5" fmla="*/ 1174492 w 1509074"/>
                <a:gd name="connsiteY5" fmla="*/ 224529 h 546919"/>
                <a:gd name="connsiteX6" fmla="*/ 4762 w 1509074"/>
                <a:gd name="connsiteY6" fmla="*/ 300729 h 546919"/>
                <a:gd name="connsiteX7" fmla="*/ 0 w 1509074"/>
                <a:gd name="connsiteY7" fmla="*/ 84264 h 546919"/>
                <a:gd name="connsiteX0" fmla="*/ 0 w 1509074"/>
                <a:gd name="connsiteY0" fmla="*/ 84264 h 394519"/>
                <a:gd name="connsiteX1" fmla="*/ 1174492 w 1509074"/>
                <a:gd name="connsiteY1" fmla="*/ 141415 h 394519"/>
                <a:gd name="connsiteX2" fmla="*/ 1098291 w 1509074"/>
                <a:gd name="connsiteY2" fmla="*/ 0 h 394519"/>
                <a:gd name="connsiteX3" fmla="*/ 1509074 w 1509074"/>
                <a:gd name="connsiteY3" fmla="*/ 182972 h 394519"/>
                <a:gd name="connsiteX4" fmla="*/ 1100672 w 1509074"/>
                <a:gd name="connsiteY4" fmla="*/ 394519 h 394519"/>
                <a:gd name="connsiteX5" fmla="*/ 1174492 w 1509074"/>
                <a:gd name="connsiteY5" fmla="*/ 224529 h 394519"/>
                <a:gd name="connsiteX6" fmla="*/ 4762 w 1509074"/>
                <a:gd name="connsiteY6" fmla="*/ 300729 h 394519"/>
                <a:gd name="connsiteX7" fmla="*/ 0 w 1509074"/>
                <a:gd name="connsiteY7" fmla="*/ 84264 h 394519"/>
                <a:gd name="connsiteX0" fmla="*/ 0 w 1540030"/>
                <a:gd name="connsiteY0" fmla="*/ 84264 h 394519"/>
                <a:gd name="connsiteX1" fmla="*/ 1174492 w 1540030"/>
                <a:gd name="connsiteY1" fmla="*/ 141415 h 394519"/>
                <a:gd name="connsiteX2" fmla="*/ 1098291 w 1540030"/>
                <a:gd name="connsiteY2" fmla="*/ 0 h 394519"/>
                <a:gd name="connsiteX3" fmla="*/ 1540030 w 1540030"/>
                <a:gd name="connsiteY3" fmla="*/ 187735 h 394519"/>
                <a:gd name="connsiteX4" fmla="*/ 1100672 w 1540030"/>
                <a:gd name="connsiteY4" fmla="*/ 394519 h 394519"/>
                <a:gd name="connsiteX5" fmla="*/ 1174492 w 1540030"/>
                <a:gd name="connsiteY5" fmla="*/ 224529 h 394519"/>
                <a:gd name="connsiteX6" fmla="*/ 4762 w 1540030"/>
                <a:gd name="connsiteY6" fmla="*/ 300729 h 394519"/>
                <a:gd name="connsiteX7" fmla="*/ 0 w 1540030"/>
                <a:gd name="connsiteY7" fmla="*/ 84264 h 394519"/>
                <a:gd name="connsiteX0" fmla="*/ 0 w 1540030"/>
                <a:gd name="connsiteY0" fmla="*/ 84264 h 394519"/>
                <a:gd name="connsiteX1" fmla="*/ 1174492 w 1540030"/>
                <a:gd name="connsiteY1" fmla="*/ 141415 h 394519"/>
                <a:gd name="connsiteX2" fmla="*/ 1098291 w 1540030"/>
                <a:gd name="connsiteY2" fmla="*/ 0 h 394519"/>
                <a:gd name="connsiteX3" fmla="*/ 1540030 w 1540030"/>
                <a:gd name="connsiteY3" fmla="*/ 197260 h 394519"/>
                <a:gd name="connsiteX4" fmla="*/ 1100672 w 1540030"/>
                <a:gd name="connsiteY4" fmla="*/ 394519 h 394519"/>
                <a:gd name="connsiteX5" fmla="*/ 1174492 w 1540030"/>
                <a:gd name="connsiteY5" fmla="*/ 224529 h 394519"/>
                <a:gd name="connsiteX6" fmla="*/ 4762 w 1540030"/>
                <a:gd name="connsiteY6" fmla="*/ 300729 h 394519"/>
                <a:gd name="connsiteX7" fmla="*/ 0 w 1540030"/>
                <a:gd name="connsiteY7" fmla="*/ 84264 h 394519"/>
                <a:gd name="connsiteX0" fmla="*/ 0 w 1540030"/>
                <a:gd name="connsiteY0" fmla="*/ 84264 h 394519"/>
                <a:gd name="connsiteX1" fmla="*/ 1174492 w 1540030"/>
                <a:gd name="connsiteY1" fmla="*/ 141415 h 394519"/>
                <a:gd name="connsiteX2" fmla="*/ 1098291 w 1540030"/>
                <a:gd name="connsiteY2" fmla="*/ 0 h 394519"/>
                <a:gd name="connsiteX3" fmla="*/ 1540030 w 1540030"/>
                <a:gd name="connsiteY3" fmla="*/ 197260 h 394519"/>
                <a:gd name="connsiteX4" fmla="*/ 1100672 w 1540030"/>
                <a:gd name="connsiteY4" fmla="*/ 394519 h 394519"/>
                <a:gd name="connsiteX5" fmla="*/ 1176874 w 1540030"/>
                <a:gd name="connsiteY5" fmla="*/ 234054 h 394519"/>
                <a:gd name="connsiteX6" fmla="*/ 4762 w 1540030"/>
                <a:gd name="connsiteY6" fmla="*/ 300729 h 394519"/>
                <a:gd name="connsiteX7" fmla="*/ 0 w 1540030"/>
                <a:gd name="connsiteY7" fmla="*/ 84264 h 394519"/>
                <a:gd name="connsiteX0" fmla="*/ 0 w 1540030"/>
                <a:gd name="connsiteY0" fmla="*/ 84264 h 394519"/>
                <a:gd name="connsiteX1" fmla="*/ 1174492 w 1540030"/>
                <a:gd name="connsiteY1" fmla="*/ 141415 h 394519"/>
                <a:gd name="connsiteX2" fmla="*/ 1098291 w 1540030"/>
                <a:gd name="connsiteY2" fmla="*/ 0 h 394519"/>
                <a:gd name="connsiteX3" fmla="*/ 1540030 w 1540030"/>
                <a:gd name="connsiteY3" fmla="*/ 197260 h 394519"/>
                <a:gd name="connsiteX4" fmla="*/ 1100672 w 1540030"/>
                <a:gd name="connsiteY4" fmla="*/ 394519 h 394519"/>
                <a:gd name="connsiteX5" fmla="*/ 1172111 w 1540030"/>
                <a:gd name="connsiteY5" fmla="*/ 241198 h 394519"/>
                <a:gd name="connsiteX6" fmla="*/ 4762 w 1540030"/>
                <a:gd name="connsiteY6" fmla="*/ 300729 h 394519"/>
                <a:gd name="connsiteX7" fmla="*/ 0 w 1540030"/>
                <a:gd name="connsiteY7" fmla="*/ 84264 h 394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0030" h="394519">
                  <a:moveTo>
                    <a:pt x="0" y="84264"/>
                  </a:moveTo>
                  <a:lnTo>
                    <a:pt x="1174492" y="141415"/>
                  </a:lnTo>
                  <a:lnTo>
                    <a:pt x="1098291" y="0"/>
                  </a:lnTo>
                  <a:lnTo>
                    <a:pt x="1540030" y="197260"/>
                  </a:lnTo>
                  <a:lnTo>
                    <a:pt x="1100672" y="394519"/>
                  </a:lnTo>
                  <a:lnTo>
                    <a:pt x="1172111" y="241198"/>
                  </a:lnTo>
                  <a:lnTo>
                    <a:pt x="4762" y="300729"/>
                  </a:lnTo>
                  <a:cubicBezTo>
                    <a:pt x="3968" y="227780"/>
                    <a:pt x="794" y="157213"/>
                    <a:pt x="0" y="84264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Прямоугольник 17"/>
            <p:cNvSpPr/>
            <p:nvPr/>
          </p:nvSpPr>
          <p:spPr>
            <a:xfrm rot="1200000">
              <a:off x="5953793" y="3749335"/>
              <a:ext cx="41710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!</a:t>
              </a:r>
              <a:endPara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381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72" y="2488924"/>
            <a:ext cx="2530602" cy="210883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6011" y="4464696"/>
            <a:ext cx="1563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</a:t>
            </a:r>
          </a:p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 здоров'я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572" y="251356"/>
            <a:ext cx="854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направлення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реабілітаційні відділення санаторно-курортних закладів</a:t>
            </a:r>
            <a:endParaRPr lang="uk-UA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158" y="2502188"/>
            <a:ext cx="857113" cy="210421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174710" y="4686439"/>
            <a:ext cx="129400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Уповноважений</a:t>
            </a:r>
          </a:p>
          <a:p>
            <a:pPr algn="ctr"/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</a:t>
            </a:r>
          </a:p>
          <a:p>
            <a:pPr algn="ctr"/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органу Фонду</a:t>
            </a:r>
            <a:endParaRPr lang="uk-UA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100254" y="2871520"/>
            <a:ext cx="3074456" cy="682776"/>
            <a:chOff x="4100254" y="2871520"/>
            <a:chExt cx="3074456" cy="682776"/>
          </a:xfrm>
        </p:grpSpPr>
        <p:cxnSp>
          <p:nvCxnSpPr>
            <p:cNvPr id="40" name="Прямая со стрелкой 39"/>
            <p:cNvCxnSpPr/>
            <p:nvPr/>
          </p:nvCxnSpPr>
          <p:spPr>
            <a:xfrm>
              <a:off x="4100254" y="3554296"/>
              <a:ext cx="3027134" cy="0"/>
            </a:xfrm>
            <a:prstGeom prst="straightConnector1">
              <a:avLst/>
            </a:prstGeom>
            <a:ln w="95250">
              <a:solidFill>
                <a:srgbClr val="0070C0"/>
              </a:solidFill>
              <a:prstDash val="solid"/>
              <a:tailEnd type="stealth" w="lg" len="lg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465648" y="2871520"/>
              <a:ext cx="270906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заява</a:t>
              </a:r>
              <a:r>
                <a:rPr lang="uk-UA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 забезпечення</a:t>
              </a:r>
              <a:r>
                <a:rPr lang="en-US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реабілітаційним</a:t>
              </a:r>
              <a:r>
                <a:rPr lang="en-US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лікуванням</a:t>
              </a:r>
              <a:endParaRPr lang="uk-UA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699792" y="4195542"/>
            <a:ext cx="4427596" cy="815893"/>
            <a:chOff x="2699792" y="4195542"/>
            <a:chExt cx="4427596" cy="815893"/>
          </a:xfrm>
        </p:grpSpPr>
        <p:sp>
          <p:nvSpPr>
            <p:cNvPr id="7" name="TextBox 6"/>
            <p:cNvSpPr txBox="1"/>
            <p:nvPr/>
          </p:nvSpPr>
          <p:spPr>
            <a:xfrm>
              <a:off x="3163462" y="4365104"/>
              <a:ext cx="32807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Висновок ЛКК </a:t>
              </a:r>
              <a:r>
                <a:rPr lang="uk-UA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 необхідність направлення на лікування в реабілітаційне відділення санаторно-курортного закладу</a:t>
              </a:r>
              <a:endParaRPr lang="uk-UA" sz="1200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" name="Прямая со стрелкой 2"/>
            <p:cNvCxnSpPr/>
            <p:nvPr/>
          </p:nvCxnSpPr>
          <p:spPr>
            <a:xfrm>
              <a:off x="2699792" y="4195542"/>
              <a:ext cx="4427596" cy="0"/>
            </a:xfrm>
            <a:prstGeom prst="straightConnector1">
              <a:avLst/>
            </a:prstGeom>
            <a:ln w="95250">
              <a:solidFill>
                <a:srgbClr val="0070C0"/>
              </a:solidFill>
              <a:prstDash val="solid"/>
              <a:tailEnd type="stealth" w="lg" len="lg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2884814" y="2132856"/>
            <a:ext cx="21575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Застрахована</a:t>
            </a:r>
            <a:endParaRPr lang="uk-UA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особа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перенесених</a:t>
            </a:r>
          </a:p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 и травм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955773"/>
            <a:ext cx="1609165" cy="146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3" y="284951"/>
            <a:ext cx="4459231" cy="6288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85" y="284951"/>
            <a:ext cx="4454983" cy="6288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42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783</Words>
  <Application>Microsoft Office PowerPoint</Application>
  <PresentationFormat>Экран (4:3)</PresentationFormat>
  <Paragraphs>110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Фонд соціального страхування України</vt:lpstr>
      <vt:lpstr>Презентация PowerPoint</vt:lpstr>
      <vt:lpstr>Перелік реабілітаційних відділень відповідних профілів медичної реабілітації</vt:lpstr>
      <vt:lpstr>Презентация PowerPoint</vt:lpstr>
      <vt:lpstr>Показання та протипоказання для направлення в реабілітаційні відділення санаторно-курортних закладів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 Фонду</vt:lpstr>
      <vt:lpstr>Орган Фонду  (управління виконавчої дирекції Фонду) </vt:lpstr>
      <vt:lpstr>Перелік документів для оформлення договору</vt:lpstr>
      <vt:lpstr>Під час прибуття до санаторно-курортного закладу застрахована особа зобов'язана пред'явити паспорт, свідоцтво про народження дитини (у разі направлення на лікування дитини), та надати:</vt:lpstr>
      <vt:lpstr>Презентация PowerPoint</vt:lpstr>
      <vt:lpstr>ДЯКУЄМО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Фонд соціального страхування України</dc:title>
  <dc:creator>Володимир Володимирович Блажко</dc:creator>
  <cp:lastModifiedBy>Любов Миколаївна Лисенко</cp:lastModifiedBy>
  <cp:revision>217</cp:revision>
  <cp:lastPrinted>2017-11-22T15:22:19Z</cp:lastPrinted>
  <dcterms:created xsi:type="dcterms:W3CDTF">2017-10-23T14:22:27Z</dcterms:created>
  <dcterms:modified xsi:type="dcterms:W3CDTF">2017-11-22T16:03:20Z</dcterms:modified>
  <cp:contentStatus/>
</cp:coreProperties>
</file>